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2"/>
  </p:notesMasterIdLst>
  <p:sldIdLst>
    <p:sldId id="256" r:id="rId2"/>
    <p:sldId id="257" r:id="rId3"/>
    <p:sldId id="258" r:id="rId4"/>
    <p:sldId id="259" r:id="rId5"/>
    <p:sldId id="260" r:id="rId6"/>
    <p:sldId id="278" r:id="rId7"/>
    <p:sldId id="268" r:id="rId8"/>
    <p:sldId id="264" r:id="rId9"/>
    <p:sldId id="269" r:id="rId10"/>
    <p:sldId id="267" r:id="rId11"/>
    <p:sldId id="277" r:id="rId12"/>
    <p:sldId id="263" r:id="rId13"/>
    <p:sldId id="271" r:id="rId14"/>
    <p:sldId id="272" r:id="rId15"/>
    <p:sldId id="273" r:id="rId16"/>
    <p:sldId id="274" r:id="rId17"/>
    <p:sldId id="275" r:id="rId18"/>
    <p:sldId id="276" r:id="rId19"/>
    <p:sldId id="279" r:id="rId20"/>
    <p:sldId id="280"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119" d="100"/>
          <a:sy n="119" d="100"/>
        </p:scale>
        <p:origin x="96"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8CB781-24D6-4817-8BC5-2AE0378E4D54}" type="datetimeFigureOut">
              <a:rPr lang="en-US"/>
              <a:t>7/11/2016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42C6A2-B931-486A-A09B-CC2873346455}" type="slidenum">
              <a:rPr lang="en-US"/>
              <a:t>‹#›</a:t>
            </a:fld>
            <a:endParaRPr lang="en-US"/>
          </a:p>
        </p:txBody>
      </p:sp>
    </p:spTree>
    <p:extLst>
      <p:ext uri="{BB962C8B-B14F-4D97-AF65-F5344CB8AC3E}">
        <p14:creationId xmlns:p14="http://schemas.microsoft.com/office/powerpoint/2010/main" val="2443195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2</a:t>
            </a:fld>
            <a:endParaRPr lang="en-US"/>
          </a:p>
        </p:txBody>
      </p:sp>
    </p:spTree>
    <p:extLst>
      <p:ext uri="{BB962C8B-B14F-4D97-AF65-F5344CB8AC3E}">
        <p14:creationId xmlns:p14="http://schemas.microsoft.com/office/powerpoint/2010/main" val="27732916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19</a:t>
            </a:fld>
            <a:endParaRPr lang="en-US"/>
          </a:p>
        </p:txBody>
      </p:sp>
    </p:spTree>
    <p:extLst>
      <p:ext uri="{BB962C8B-B14F-4D97-AF65-F5344CB8AC3E}">
        <p14:creationId xmlns:p14="http://schemas.microsoft.com/office/powerpoint/2010/main" val="37841039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a:t>
            </a:fld>
            <a:endParaRPr lang="en-US"/>
          </a:p>
        </p:txBody>
      </p:sp>
    </p:spTree>
    <p:extLst>
      <p:ext uri="{BB962C8B-B14F-4D97-AF65-F5344CB8AC3E}">
        <p14:creationId xmlns:p14="http://schemas.microsoft.com/office/powerpoint/2010/main" val="36667513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8</a:t>
            </a:fld>
            <a:endParaRPr lang="en-US"/>
          </a:p>
        </p:txBody>
      </p:sp>
    </p:spTree>
    <p:extLst>
      <p:ext uri="{BB962C8B-B14F-4D97-AF65-F5344CB8AC3E}">
        <p14:creationId xmlns:p14="http://schemas.microsoft.com/office/powerpoint/2010/main" val="22966485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5</a:t>
            </a:fld>
            <a:endParaRPr lang="en-US"/>
          </a:p>
        </p:txBody>
      </p:sp>
    </p:spTree>
    <p:extLst>
      <p:ext uri="{BB962C8B-B14F-4D97-AF65-F5344CB8AC3E}">
        <p14:creationId xmlns:p14="http://schemas.microsoft.com/office/powerpoint/2010/main" val="17813739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10</a:t>
            </a:fld>
            <a:endParaRPr lang="en-US"/>
          </a:p>
        </p:txBody>
      </p:sp>
    </p:spTree>
    <p:extLst>
      <p:ext uri="{BB962C8B-B14F-4D97-AF65-F5344CB8AC3E}">
        <p14:creationId xmlns:p14="http://schemas.microsoft.com/office/powerpoint/2010/main" val="34778717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6</a:t>
            </a:fld>
            <a:endParaRPr lang="en-US"/>
          </a:p>
        </p:txBody>
      </p:sp>
    </p:spTree>
    <p:extLst>
      <p:ext uri="{BB962C8B-B14F-4D97-AF65-F5344CB8AC3E}">
        <p14:creationId xmlns:p14="http://schemas.microsoft.com/office/powerpoint/2010/main" val="25775855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12</a:t>
            </a:fld>
            <a:endParaRPr lang="en-US"/>
          </a:p>
        </p:txBody>
      </p:sp>
    </p:spTree>
    <p:extLst>
      <p:ext uri="{BB962C8B-B14F-4D97-AF65-F5344CB8AC3E}">
        <p14:creationId xmlns:p14="http://schemas.microsoft.com/office/powerpoint/2010/main" val="10780495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a:t>
            </a:fld>
            <a:endParaRPr lang="en-US"/>
          </a:p>
        </p:txBody>
      </p:sp>
    </p:spTree>
    <p:extLst>
      <p:ext uri="{BB962C8B-B14F-4D97-AF65-F5344CB8AC3E}">
        <p14:creationId xmlns:p14="http://schemas.microsoft.com/office/powerpoint/2010/main" val="34429527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14</a:t>
            </a:fld>
            <a:endParaRPr lang="en-US"/>
          </a:p>
        </p:txBody>
      </p:sp>
    </p:spTree>
    <p:extLst>
      <p:ext uri="{BB962C8B-B14F-4D97-AF65-F5344CB8AC3E}">
        <p14:creationId xmlns:p14="http://schemas.microsoft.com/office/powerpoint/2010/main" val="2437281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a:t>
            </a:fld>
            <a:endParaRPr lang="en-US"/>
          </a:p>
        </p:txBody>
      </p:sp>
    </p:spTree>
    <p:extLst>
      <p:ext uri="{BB962C8B-B14F-4D97-AF65-F5344CB8AC3E}">
        <p14:creationId xmlns:p14="http://schemas.microsoft.com/office/powerpoint/2010/main" val="42610679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3</a:t>
            </a:fld>
            <a:endParaRPr lang="en-US"/>
          </a:p>
        </p:txBody>
      </p:sp>
    </p:spTree>
    <p:extLst>
      <p:ext uri="{BB962C8B-B14F-4D97-AF65-F5344CB8AC3E}">
        <p14:creationId xmlns:p14="http://schemas.microsoft.com/office/powerpoint/2010/main" val="3995879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4</a:t>
            </a:fld>
            <a:endParaRPr lang="en-US"/>
          </a:p>
        </p:txBody>
      </p:sp>
    </p:spTree>
    <p:extLst>
      <p:ext uri="{BB962C8B-B14F-4D97-AF65-F5344CB8AC3E}">
        <p14:creationId xmlns:p14="http://schemas.microsoft.com/office/powerpoint/2010/main" val="245991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5</a:t>
            </a:fld>
            <a:endParaRPr lang="en-US"/>
          </a:p>
        </p:txBody>
      </p:sp>
    </p:spTree>
    <p:extLst>
      <p:ext uri="{BB962C8B-B14F-4D97-AF65-F5344CB8AC3E}">
        <p14:creationId xmlns:p14="http://schemas.microsoft.com/office/powerpoint/2010/main" val="9187883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8</a:t>
            </a:fld>
            <a:endParaRPr lang="en-US"/>
          </a:p>
        </p:txBody>
      </p:sp>
    </p:spTree>
    <p:extLst>
      <p:ext uri="{BB962C8B-B14F-4D97-AF65-F5344CB8AC3E}">
        <p14:creationId xmlns:p14="http://schemas.microsoft.com/office/powerpoint/2010/main" val="6602452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a:t>
            </a:fld>
            <a:endParaRPr lang="en-US"/>
          </a:p>
        </p:txBody>
      </p:sp>
    </p:spTree>
    <p:extLst>
      <p:ext uri="{BB962C8B-B14F-4D97-AF65-F5344CB8AC3E}">
        <p14:creationId xmlns:p14="http://schemas.microsoft.com/office/powerpoint/2010/main" val="25977534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8</a:t>
            </a:fld>
            <a:endParaRPr lang="en-US"/>
          </a:p>
        </p:txBody>
      </p:sp>
    </p:spTree>
    <p:extLst>
      <p:ext uri="{BB962C8B-B14F-4D97-AF65-F5344CB8AC3E}">
        <p14:creationId xmlns:p14="http://schemas.microsoft.com/office/powerpoint/2010/main" val="33033801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a:t>
            </a:fld>
            <a:endParaRPr lang="en-US"/>
          </a:p>
        </p:txBody>
      </p:sp>
    </p:spTree>
    <p:extLst>
      <p:ext uri="{BB962C8B-B14F-4D97-AF65-F5344CB8AC3E}">
        <p14:creationId xmlns:p14="http://schemas.microsoft.com/office/powerpoint/2010/main" val="27407622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42C6A2-B931-486A-A09B-CC2873346455}" type="slidenum">
              <a:rPr lang="en-US"/>
              <a:t>9</a:t>
            </a:fld>
            <a:endParaRPr lang="en-US"/>
          </a:p>
        </p:txBody>
      </p:sp>
    </p:spTree>
    <p:extLst>
      <p:ext uri="{BB962C8B-B14F-4D97-AF65-F5344CB8AC3E}">
        <p14:creationId xmlns:p14="http://schemas.microsoft.com/office/powerpoint/2010/main" val="6696570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7/11/2016</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7/11/2016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7/11/2016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7/11/2016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7/11/2016</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7/11/2016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7/11/2016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7/11/2016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7/11/2016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7/11/2016</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7/11/2016</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7/11/2016</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6000" dirty="0"/>
              <a:t>UX Performance TEST DOCUMENT</a:t>
            </a:r>
          </a:p>
        </p:txBody>
      </p:sp>
      <p:sp>
        <p:nvSpPr>
          <p:cNvPr id="3" name="Subtitle 2"/>
          <p:cNvSpPr>
            <a:spLocks noGrp="1"/>
          </p:cNvSpPr>
          <p:nvPr>
            <p:ph type="subTitle" idx="1"/>
          </p:nvPr>
        </p:nvSpPr>
        <p:spPr/>
        <p:txBody>
          <a:bodyPr vert="horz" lIns="91440" tIns="45720" rIns="91440" bIns="45720" rtlCol="0" anchor="t">
            <a:normAutofit fontScale="92500" lnSpcReduction="10000"/>
          </a:bodyPr>
          <a:lstStyle/>
          <a:p>
            <a:r>
              <a:rPr lang="en-US" dirty="0">
                <a:solidFill>
                  <a:srgbClr val="808080"/>
                </a:solidFill>
                <a:latin typeface="Franklin Gothic Book" charset="0"/>
              </a:rPr>
              <a:t>This document is used purely for performance testing in applications such as MS PowerPoint. It contains nothing of interest or substance.</a:t>
            </a:r>
          </a:p>
          <a:p>
            <a:endParaRPr lang="en-US" dirty="0"/>
          </a:p>
        </p:txBody>
      </p:sp>
    </p:spTree>
    <p:extLst>
      <p:ext uri="{BB962C8B-B14F-4D97-AF65-F5344CB8AC3E}">
        <p14:creationId xmlns:p14="http://schemas.microsoft.com/office/powerpoint/2010/main" val="36010826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27125" y="342900"/>
            <a:ext cx="10748963" cy="6463308"/>
          </a:xfrm>
          <a:prstGeom prst="rect">
            <a:avLst/>
          </a:prstGeom>
          <a:solidFill>
            <a:schemeClr val="accent4">
              <a:lumMod val="40000"/>
              <a:lumOff val="60000"/>
            </a:schemeClr>
          </a:solidFill>
        </p:spPr>
        <p:txBody>
          <a:bodyPr rtlCol="0">
            <a:spAutoFit/>
          </a:bodyPr>
          <a:lstStyle/>
          <a:p>
            <a:r>
              <a:rPr lang="en-US" dirty="0">
                <a:solidFill>
                  <a:srgbClr val="FF0000"/>
                </a:solidFill>
                <a:latin typeface="Franklin Gothic Book" charset="0"/>
              </a:rPr>
              <a:t>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solidFill>
                  <a:srgbClr val="FF0000"/>
                </a:solidFill>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solidFill>
                  <a:srgbClr val="FF0000"/>
                </a:solidFill>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solidFill>
                  <a:srgbClr val="FF0000"/>
                </a:solidFill>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p:txBody>
      </p:sp>
    </p:spTree>
    <p:extLst>
      <p:ext uri="{BB962C8B-B14F-4D97-AF65-F5344CB8AC3E}">
        <p14:creationId xmlns:p14="http://schemas.microsoft.com/office/powerpoint/2010/main" val="46803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Picture with Caption</a:t>
            </a:r>
          </a:p>
        </p:txBody>
      </p:sp>
      <p:pic>
        <p:nvPicPr>
          <p:cNvPr id="5" name="Picture Placeholder 4" descr="3.jpg"/>
          <p:cNvPicPr>
            <a:picLocks noGrp="1" noChangeAspect="1"/>
          </p:cNvPicPr>
          <p:nvPr>
            <p:ph type="pic" idx="1"/>
          </p:nvPr>
        </p:nvPicPr>
        <p:blipFill>
          <a:blip r:embed="rId3"/>
          <a:srcRect l="13585" r="13585"/>
          <a:stretch>
            <a:fillRect/>
          </a:stretch>
        </p:blipFill>
        <p:spPr/>
      </p:pic>
      <p:sp>
        <p:nvSpPr>
          <p:cNvPr id="4" name="Text Placeholder 3"/>
          <p:cNvSpPr>
            <a:spLocks noGrp="1"/>
          </p:cNvSpPr>
          <p:nvPr>
            <p:ph type="body" sz="half" idx="2"/>
          </p:nvPr>
        </p:nvSpPr>
        <p:spPr/>
        <p:txBody>
          <a:bodyPr vert="horz" lIns="91440" tIns="45720" rIns="91440" bIns="45720" rtlCol="0" anchor="t">
            <a:normAutofit lnSpcReduction="10000"/>
          </a:bodyPr>
          <a:lstStyle/>
          <a:p>
            <a:pPr>
              <a:lnSpc>
                <a:spcPct val="112999"/>
              </a:lnSpc>
            </a:pPr>
            <a:r>
              <a:rPr lang="en-US" dirty="0"/>
              <a:t>The quick brow fox jumped over the lazy dog.</a:t>
            </a:r>
            <a:r>
              <a:rPr lang="en-US" dirty="0">
                <a:latin typeface="Franklin Gothic Book" charset="0"/>
              </a:rPr>
              <a:t>The quick brow fox jumped over the lazy dog.The quick brow fox jumped over the lazy dog.The quick brow fox jumped over the lazy dog.The quick brow fox jumped over the lazy dog.The quick brow fox jumped over the lazy dog.The quick brow fox jumped over the lazy dog.The quick brow fox jumped over the lazy dog.The quick brow fox jumped over the lazy dog.</a:t>
            </a:r>
          </a:p>
        </p:txBody>
      </p:sp>
    </p:spTree>
    <p:extLst>
      <p:ext uri="{BB962C8B-B14F-4D97-AF65-F5344CB8AC3E}">
        <p14:creationId xmlns:p14="http://schemas.microsoft.com/office/powerpoint/2010/main" val="1379473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jpg"/>
          <p:cNvPicPr>
            <a:picLocks noChangeAspect="1"/>
          </p:cNvPicPr>
          <p:nvPr/>
        </p:nvPicPr>
        <p:blipFill>
          <a:blip r:embed="rId3"/>
          <a:stretch>
            <a:fillRect/>
          </a:stretch>
        </p:blipFill>
        <p:spPr>
          <a:xfrm>
            <a:off x="932851" y="123825"/>
            <a:ext cx="11014674" cy="6276975"/>
          </a:xfrm>
          <a:prstGeom prst="rect">
            <a:avLst/>
          </a:prstGeom>
        </p:spPr>
      </p:pic>
    </p:spTree>
    <p:extLst>
      <p:ext uri="{BB962C8B-B14F-4D97-AF65-F5344CB8AC3E}">
        <p14:creationId xmlns:p14="http://schemas.microsoft.com/office/powerpoint/2010/main" val="491889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27125" y="342900"/>
            <a:ext cx="10748963" cy="6463308"/>
          </a:xfrm>
          <a:prstGeom prst="rect">
            <a:avLst/>
          </a:prstGeom>
        </p:spPr>
        <p:txBody>
          <a:bodyPr rtlCol="0">
            <a:spAutoFit/>
          </a:bodyPr>
          <a:lstStyle/>
          <a:p>
            <a:r>
              <a:rPr lang="en-US" dirty="0">
                <a:latin typeface="Franklin Gothic Book" charset="0"/>
              </a:rPr>
              <a:t>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p:txBody>
      </p:sp>
    </p:spTree>
    <p:extLst>
      <p:ext uri="{BB962C8B-B14F-4D97-AF65-F5344CB8AC3E}">
        <p14:creationId xmlns:p14="http://schemas.microsoft.com/office/powerpoint/2010/main" val="1338987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98984" y="540826"/>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lowchart: Summing Junction 2"/>
          <p:cNvSpPr/>
          <p:nvPr/>
        </p:nvSpPr>
        <p:spPr>
          <a:xfrm>
            <a:off x="8219064" y="609297"/>
            <a:ext cx="612648" cy="612648"/>
          </a:xfrm>
          <a:prstGeom prst="flowChartSummingJunc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lowchart: Direct Access Storage 3"/>
          <p:cNvSpPr/>
          <p:nvPr/>
        </p:nvSpPr>
        <p:spPr>
          <a:xfrm>
            <a:off x="2214987" y="4015455"/>
            <a:ext cx="914400" cy="685800"/>
          </a:xfrm>
          <a:prstGeom prst="flowChartMagneticDru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p:cNvSpPr/>
          <p:nvPr/>
        </p:nvSpPr>
        <p:spPr>
          <a:xfrm>
            <a:off x="3130990" y="1850164"/>
            <a:ext cx="1216152" cy="91440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ame 5"/>
          <p:cNvSpPr/>
          <p:nvPr/>
        </p:nvSpPr>
        <p:spPr>
          <a:xfrm>
            <a:off x="9359581" y="3397563"/>
            <a:ext cx="914400" cy="9144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Cross 6"/>
          <p:cNvSpPr/>
          <p:nvPr/>
        </p:nvSpPr>
        <p:spPr>
          <a:xfrm>
            <a:off x="5732152" y="916030"/>
            <a:ext cx="914400" cy="914400"/>
          </a:xfrm>
          <a:prstGeom prst="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p:cNvSpPr/>
          <p:nvPr/>
        </p:nvSpPr>
        <p:spPr>
          <a:xfrm>
            <a:off x="10247989" y="1222763"/>
            <a:ext cx="914400" cy="914400"/>
          </a:xfrm>
          <a:prstGeom prst="blockArc">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Left 8"/>
          <p:cNvSpPr/>
          <p:nvPr/>
        </p:nvSpPr>
        <p:spPr>
          <a:xfrm>
            <a:off x="8640403" y="2220703"/>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4147295" y="714794"/>
            <a:ext cx="914400" cy="914400"/>
          </a:xfrm>
          <a:prstGeom prst="straightConnector1">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sp>
        <p:nvSpPr>
          <p:cNvPr id="11" name="Speech Bubble: Rectangle 10"/>
          <p:cNvSpPr/>
          <p:nvPr/>
        </p:nvSpPr>
        <p:spPr>
          <a:xfrm>
            <a:off x="4705999" y="3311494"/>
            <a:ext cx="914400" cy="612648"/>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ctagon 11"/>
          <p:cNvSpPr/>
          <p:nvPr/>
        </p:nvSpPr>
        <p:spPr>
          <a:xfrm>
            <a:off x="7303061" y="4175841"/>
            <a:ext cx="914400" cy="91440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Connector: Curved 12"/>
          <p:cNvCxnSpPr/>
          <p:nvPr/>
        </p:nvCxnSpPr>
        <p:spPr>
          <a:xfrm>
            <a:off x="4037202" y="5146399"/>
            <a:ext cx="914400" cy="914400"/>
          </a:xfrm>
          <a:prstGeom prst="curvedConnector3">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4" name="Connector: Elbow 13"/>
          <p:cNvCxnSpPr/>
          <p:nvPr/>
        </p:nvCxnSpPr>
        <p:spPr>
          <a:xfrm>
            <a:off x="9102641" y="5146399"/>
            <a:ext cx="914400" cy="914400"/>
          </a:xfrm>
          <a:prstGeom prst="bentConnector3">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sp>
        <p:nvSpPr>
          <p:cNvPr id="15" name="Flowchart: Magnetic Disk 14"/>
          <p:cNvSpPr/>
          <p:nvPr/>
        </p:nvSpPr>
        <p:spPr>
          <a:xfrm>
            <a:off x="1508920" y="5718461"/>
            <a:ext cx="914400" cy="61264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lus Sign 16"/>
          <p:cNvSpPr/>
          <p:nvPr/>
        </p:nvSpPr>
        <p:spPr>
          <a:xfrm>
            <a:off x="1252324" y="2303396"/>
            <a:ext cx="914400" cy="9144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a:off x="6904005" y="2362911"/>
            <a:ext cx="914400" cy="914400"/>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Wave 18"/>
          <p:cNvSpPr/>
          <p:nvPr/>
        </p:nvSpPr>
        <p:spPr>
          <a:xfrm>
            <a:off x="5758944" y="5265229"/>
            <a:ext cx="914400" cy="914400"/>
          </a:xfrm>
          <a:prstGeom prst="wav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Left-Right 20"/>
          <p:cNvSpPr/>
          <p:nvPr/>
        </p:nvSpPr>
        <p:spPr>
          <a:xfrm>
            <a:off x="10407809" y="5146399"/>
            <a:ext cx="1216152" cy="484632"/>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tial Circle 21"/>
          <p:cNvSpPr/>
          <p:nvPr/>
        </p:nvSpPr>
        <p:spPr>
          <a:xfrm>
            <a:off x="10970828" y="2303396"/>
            <a:ext cx="914400" cy="914400"/>
          </a:xfrm>
          <a:prstGeom prst="pi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ectangle 22"/>
          <p:cNvSpPr/>
          <p:nvPr/>
        </p:nvSpPr>
        <p:spPr>
          <a:xfrm>
            <a:off x="1462661" y="68226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1593180" y="81490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Parallelogram 24"/>
          <p:cNvSpPr/>
          <p:nvPr/>
        </p:nvSpPr>
        <p:spPr>
          <a:xfrm>
            <a:off x="3259610" y="1986897"/>
            <a:ext cx="1216152" cy="91440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arallelogram 25"/>
          <p:cNvSpPr/>
          <p:nvPr/>
        </p:nvSpPr>
        <p:spPr>
          <a:xfrm>
            <a:off x="3396953" y="2124240"/>
            <a:ext cx="1216152" cy="91440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ross 28"/>
          <p:cNvSpPr/>
          <p:nvPr/>
        </p:nvSpPr>
        <p:spPr>
          <a:xfrm>
            <a:off x="5859973" y="1052963"/>
            <a:ext cx="914400" cy="914400"/>
          </a:xfrm>
          <a:prstGeom prst="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ross 29"/>
          <p:cNvSpPr/>
          <p:nvPr/>
        </p:nvSpPr>
        <p:spPr>
          <a:xfrm>
            <a:off x="5997316" y="1190307"/>
            <a:ext cx="914400" cy="914400"/>
          </a:xfrm>
          <a:prstGeom prst="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lowchart: Summing Junction 30"/>
          <p:cNvSpPr/>
          <p:nvPr/>
        </p:nvSpPr>
        <p:spPr>
          <a:xfrm>
            <a:off x="8350461" y="741652"/>
            <a:ext cx="612648" cy="612648"/>
          </a:xfrm>
          <a:prstGeom prst="flowChartSummingJunc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lowchart: Summing Junction 31"/>
          <p:cNvSpPr/>
          <p:nvPr/>
        </p:nvSpPr>
        <p:spPr>
          <a:xfrm>
            <a:off x="8487805" y="878995"/>
            <a:ext cx="612648" cy="612648"/>
          </a:xfrm>
          <a:prstGeom prst="flowChartSummingJunc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Block Arc 32"/>
          <p:cNvSpPr/>
          <p:nvPr/>
        </p:nvSpPr>
        <p:spPr>
          <a:xfrm>
            <a:off x="10373983" y="1355118"/>
            <a:ext cx="914400" cy="914400"/>
          </a:xfrm>
          <a:prstGeom prst="blockArc">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Block Arc 33"/>
          <p:cNvSpPr/>
          <p:nvPr/>
        </p:nvSpPr>
        <p:spPr>
          <a:xfrm>
            <a:off x="10511327" y="1492461"/>
            <a:ext cx="914400" cy="914400"/>
          </a:xfrm>
          <a:prstGeom prst="blockArc">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Partial Circle 34"/>
          <p:cNvSpPr/>
          <p:nvPr/>
        </p:nvSpPr>
        <p:spPr>
          <a:xfrm>
            <a:off x="11097324" y="2435551"/>
            <a:ext cx="914400" cy="914400"/>
          </a:xfrm>
          <a:prstGeom prst="pi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Partial Circle 35"/>
          <p:cNvSpPr/>
          <p:nvPr/>
        </p:nvSpPr>
        <p:spPr>
          <a:xfrm>
            <a:off x="11234667" y="2572894"/>
            <a:ext cx="914400" cy="914400"/>
          </a:xfrm>
          <a:prstGeom prst="pi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Octagon 36"/>
          <p:cNvSpPr/>
          <p:nvPr/>
        </p:nvSpPr>
        <p:spPr>
          <a:xfrm>
            <a:off x="7434841" y="4312574"/>
            <a:ext cx="914400" cy="91440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ctagon 37"/>
          <p:cNvSpPr/>
          <p:nvPr/>
        </p:nvSpPr>
        <p:spPr>
          <a:xfrm>
            <a:off x="7572184" y="4449917"/>
            <a:ext cx="914400" cy="91440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Speech Bubble: Rectangle 38"/>
          <p:cNvSpPr/>
          <p:nvPr/>
        </p:nvSpPr>
        <p:spPr>
          <a:xfrm>
            <a:off x="4834477" y="3442734"/>
            <a:ext cx="914400" cy="612648"/>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Speech Bubble: Rectangle 39"/>
          <p:cNvSpPr/>
          <p:nvPr/>
        </p:nvSpPr>
        <p:spPr>
          <a:xfrm>
            <a:off x="4971821" y="3580077"/>
            <a:ext cx="914400" cy="612648"/>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ight Triangle 40"/>
          <p:cNvSpPr/>
          <p:nvPr/>
        </p:nvSpPr>
        <p:spPr>
          <a:xfrm>
            <a:off x="7031967" y="2499644"/>
            <a:ext cx="914400" cy="914400"/>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ight Triangle 41"/>
          <p:cNvSpPr/>
          <p:nvPr/>
        </p:nvSpPr>
        <p:spPr>
          <a:xfrm>
            <a:off x="7169311" y="2636987"/>
            <a:ext cx="914400" cy="914400"/>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ame 42"/>
          <p:cNvSpPr/>
          <p:nvPr/>
        </p:nvSpPr>
        <p:spPr>
          <a:xfrm>
            <a:off x="9485831" y="3534296"/>
            <a:ext cx="914400" cy="9144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4" name="Frame 43"/>
          <p:cNvSpPr/>
          <p:nvPr/>
        </p:nvSpPr>
        <p:spPr>
          <a:xfrm>
            <a:off x="9623174" y="3671639"/>
            <a:ext cx="914400" cy="9144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5" name="Arrow: Left-Right 44"/>
          <p:cNvSpPr/>
          <p:nvPr/>
        </p:nvSpPr>
        <p:spPr>
          <a:xfrm>
            <a:off x="10538795" y="5283132"/>
            <a:ext cx="1216152" cy="484632"/>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Arrow: Left-Right 45"/>
          <p:cNvSpPr/>
          <p:nvPr/>
        </p:nvSpPr>
        <p:spPr>
          <a:xfrm>
            <a:off x="10676138" y="5420475"/>
            <a:ext cx="1216152" cy="484632"/>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ave 46"/>
          <p:cNvSpPr/>
          <p:nvPr/>
        </p:nvSpPr>
        <p:spPr>
          <a:xfrm>
            <a:off x="5887441" y="5402162"/>
            <a:ext cx="914400" cy="914400"/>
          </a:xfrm>
          <a:prstGeom prst="wav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Wave 47"/>
          <p:cNvSpPr/>
          <p:nvPr/>
        </p:nvSpPr>
        <p:spPr>
          <a:xfrm>
            <a:off x="6024785" y="5539506"/>
            <a:ext cx="914400" cy="914400"/>
          </a:xfrm>
          <a:prstGeom prst="wav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Connector: Curved 48"/>
          <p:cNvCxnSpPr/>
          <p:nvPr/>
        </p:nvCxnSpPr>
        <p:spPr>
          <a:xfrm>
            <a:off x="4166074" y="5283132"/>
            <a:ext cx="914400" cy="914400"/>
          </a:xfrm>
          <a:prstGeom prst="curvedConnector3">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50" name="Connector: Curved 49"/>
          <p:cNvCxnSpPr/>
          <p:nvPr/>
        </p:nvCxnSpPr>
        <p:spPr>
          <a:xfrm>
            <a:off x="4303417" y="5420475"/>
            <a:ext cx="914400" cy="914400"/>
          </a:xfrm>
          <a:prstGeom prst="curvedConnector3">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51" name="Connector: Elbow 50"/>
          <p:cNvCxnSpPr/>
          <p:nvPr/>
        </p:nvCxnSpPr>
        <p:spPr>
          <a:xfrm>
            <a:off x="9229457" y="5283132"/>
            <a:ext cx="914400" cy="914400"/>
          </a:xfrm>
          <a:prstGeom prst="bentConnector3">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52" name="Connector: Elbow 51"/>
          <p:cNvCxnSpPr/>
          <p:nvPr/>
        </p:nvCxnSpPr>
        <p:spPr>
          <a:xfrm>
            <a:off x="9366801" y="5420475"/>
            <a:ext cx="914400" cy="914400"/>
          </a:xfrm>
          <a:prstGeom prst="bentConnector3">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sp>
        <p:nvSpPr>
          <p:cNvPr id="55" name="Flowchart: Magnetic Disk 54"/>
          <p:cNvSpPr/>
          <p:nvPr/>
        </p:nvSpPr>
        <p:spPr>
          <a:xfrm>
            <a:off x="1638961" y="5850817"/>
            <a:ext cx="914400" cy="61264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lowchart: Magnetic Disk 55"/>
          <p:cNvSpPr/>
          <p:nvPr/>
        </p:nvSpPr>
        <p:spPr>
          <a:xfrm>
            <a:off x="1776304" y="5988160"/>
            <a:ext cx="914400" cy="61264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Direct Access Storage 56"/>
          <p:cNvSpPr/>
          <p:nvPr/>
        </p:nvSpPr>
        <p:spPr>
          <a:xfrm>
            <a:off x="2343989" y="4147762"/>
            <a:ext cx="914400" cy="685800"/>
          </a:xfrm>
          <a:prstGeom prst="flowChartMagneticDru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lowchart: Direct Access Storage 57"/>
          <p:cNvSpPr/>
          <p:nvPr/>
        </p:nvSpPr>
        <p:spPr>
          <a:xfrm>
            <a:off x="2481332" y="4285105"/>
            <a:ext cx="914400" cy="685800"/>
          </a:xfrm>
          <a:prstGeom prst="flowChartMagneticDru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Plus Sign 58"/>
          <p:cNvSpPr/>
          <p:nvPr/>
        </p:nvSpPr>
        <p:spPr>
          <a:xfrm>
            <a:off x="1382587" y="2435551"/>
            <a:ext cx="914400" cy="9144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Plus Sign 59"/>
          <p:cNvSpPr/>
          <p:nvPr/>
        </p:nvSpPr>
        <p:spPr>
          <a:xfrm>
            <a:off x="1519930" y="2572894"/>
            <a:ext cx="914400" cy="9144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Arrow: Left 60"/>
          <p:cNvSpPr/>
          <p:nvPr/>
        </p:nvSpPr>
        <p:spPr>
          <a:xfrm>
            <a:off x="8771647" y="2353145"/>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Arrow: Left 61"/>
          <p:cNvSpPr/>
          <p:nvPr/>
        </p:nvSpPr>
        <p:spPr>
          <a:xfrm>
            <a:off x="8908990" y="2490488"/>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3" name="Straight Arrow Connector 62"/>
          <p:cNvCxnSpPr/>
          <p:nvPr/>
        </p:nvCxnSpPr>
        <p:spPr>
          <a:xfrm>
            <a:off x="4275949" y="851527"/>
            <a:ext cx="914400" cy="914400"/>
          </a:xfrm>
          <a:prstGeom prst="straightConnector1">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64" name="Straight Arrow Connector 63"/>
          <p:cNvCxnSpPr/>
          <p:nvPr/>
        </p:nvCxnSpPr>
        <p:spPr>
          <a:xfrm>
            <a:off x="4413292" y="988870"/>
            <a:ext cx="914400" cy="914400"/>
          </a:xfrm>
          <a:prstGeom prst="straightConnector1">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3288521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27125" y="342900"/>
            <a:ext cx="10748963" cy="6463308"/>
          </a:xfrm>
          <a:prstGeom prst="rect">
            <a:avLst/>
          </a:prstGeom>
        </p:spPr>
        <p:txBody>
          <a:bodyPr rtlCol="0">
            <a:spAutoFit/>
          </a:bodyPr>
          <a:lstStyle/>
          <a:p>
            <a:r>
              <a:rPr lang="en-US" b="1" i="1" dirty="0">
                <a:latin typeface="Franklin Gothic Book" charset="0"/>
              </a:rPr>
              <a:t> </a:t>
            </a:r>
            <a:r>
              <a:rPr lang="en-US" b="1" i="1" u="sng"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b="1" i="1" u="sng"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b="1" i="1" u="sng"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b="1" i="1" u="sng"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p:txBody>
      </p:sp>
    </p:spTree>
    <p:extLst>
      <p:ext uri="{BB962C8B-B14F-4D97-AF65-F5344CB8AC3E}">
        <p14:creationId xmlns:p14="http://schemas.microsoft.com/office/powerpoint/2010/main" val="14473568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Table</a:t>
            </a:r>
            <a:endParaRPr lang="en-US" dirty="0"/>
          </a:p>
        </p:txBody>
      </p:sp>
      <p:graphicFrame>
        <p:nvGraphicFramePr>
          <p:cNvPr id="5" name="Content Placeholder 4"/>
          <p:cNvGraphicFramePr>
            <a:graphicFrameLocks noGrp="1"/>
          </p:cNvGraphicFramePr>
          <p:nvPr>
            <p:ph idx="1"/>
            <p:extLst/>
          </p:nvPr>
        </p:nvGraphicFramePr>
        <p:xfrm>
          <a:off x="1371600" y="2286000"/>
          <a:ext cx="9601200" cy="3708400"/>
        </p:xfrm>
        <a:graphic>
          <a:graphicData uri="http://schemas.openxmlformats.org/drawingml/2006/table">
            <a:tbl>
              <a:tblPr firstRow="1" bandRow="1">
                <a:tableStyleId>{5C22544A-7EE6-4342-B048-85BDC9FD1C3A}</a:tableStyleId>
              </a:tblPr>
              <a:tblGrid>
                <a:gridCol w="960120">
                  <a:extLst>
                    <a:ext uri="{9D8B030D-6E8A-4147-A177-3AD203B41FA5}">
                      <a16:colId xmlns:a16="http://schemas.microsoft.com/office/drawing/2014/main" val="2397345101"/>
                    </a:ext>
                  </a:extLst>
                </a:gridCol>
                <a:gridCol w="960120">
                  <a:extLst>
                    <a:ext uri="{9D8B030D-6E8A-4147-A177-3AD203B41FA5}">
                      <a16:colId xmlns:a16="http://schemas.microsoft.com/office/drawing/2014/main" val="1660727291"/>
                    </a:ext>
                  </a:extLst>
                </a:gridCol>
                <a:gridCol w="960120">
                  <a:extLst>
                    <a:ext uri="{9D8B030D-6E8A-4147-A177-3AD203B41FA5}">
                      <a16:colId xmlns:a16="http://schemas.microsoft.com/office/drawing/2014/main" val="66526416"/>
                    </a:ext>
                  </a:extLst>
                </a:gridCol>
                <a:gridCol w="960120">
                  <a:extLst>
                    <a:ext uri="{9D8B030D-6E8A-4147-A177-3AD203B41FA5}">
                      <a16:colId xmlns:a16="http://schemas.microsoft.com/office/drawing/2014/main" val="4141000389"/>
                    </a:ext>
                  </a:extLst>
                </a:gridCol>
                <a:gridCol w="960120">
                  <a:extLst>
                    <a:ext uri="{9D8B030D-6E8A-4147-A177-3AD203B41FA5}">
                      <a16:colId xmlns:a16="http://schemas.microsoft.com/office/drawing/2014/main" val="1160356131"/>
                    </a:ext>
                  </a:extLst>
                </a:gridCol>
                <a:gridCol w="960120">
                  <a:extLst>
                    <a:ext uri="{9D8B030D-6E8A-4147-A177-3AD203B41FA5}">
                      <a16:colId xmlns:a16="http://schemas.microsoft.com/office/drawing/2014/main" val="359470147"/>
                    </a:ext>
                  </a:extLst>
                </a:gridCol>
                <a:gridCol w="960120">
                  <a:extLst>
                    <a:ext uri="{9D8B030D-6E8A-4147-A177-3AD203B41FA5}">
                      <a16:colId xmlns:a16="http://schemas.microsoft.com/office/drawing/2014/main" val="2003225655"/>
                    </a:ext>
                  </a:extLst>
                </a:gridCol>
                <a:gridCol w="960120">
                  <a:extLst>
                    <a:ext uri="{9D8B030D-6E8A-4147-A177-3AD203B41FA5}">
                      <a16:colId xmlns:a16="http://schemas.microsoft.com/office/drawing/2014/main" val="1291497205"/>
                    </a:ext>
                  </a:extLst>
                </a:gridCol>
                <a:gridCol w="960120">
                  <a:extLst>
                    <a:ext uri="{9D8B030D-6E8A-4147-A177-3AD203B41FA5}">
                      <a16:colId xmlns:a16="http://schemas.microsoft.com/office/drawing/2014/main" val="2734213007"/>
                    </a:ext>
                  </a:extLst>
                </a:gridCol>
                <a:gridCol w="960120">
                  <a:extLst>
                    <a:ext uri="{9D8B030D-6E8A-4147-A177-3AD203B41FA5}">
                      <a16:colId xmlns:a16="http://schemas.microsoft.com/office/drawing/2014/main" val="1324203953"/>
                    </a:ext>
                  </a:extLst>
                </a:gridCol>
              </a:tblGrid>
              <a:tr h="370840">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2444056138"/>
                  </a:ext>
                </a:extLst>
              </a:tr>
              <a:tr h="370840">
                <a:tc>
                  <a:txBody>
                    <a:bodyPr/>
                    <a:lstStyle/>
                    <a:p>
                      <a:r>
                        <a:rPr lang="en-US" dirty="0"/>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extLst>
                  <a:ext uri="{0D108BD9-81ED-4DB2-BD59-A6C34878D82A}">
                    <a16:rowId xmlns:a16="http://schemas.microsoft.com/office/drawing/2014/main" val="2451297764"/>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593257692"/>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280556725"/>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2899846079"/>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1584013828"/>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1981805283"/>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1370408587"/>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1334860464"/>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3820004482"/>
                  </a:ext>
                </a:extLst>
              </a:tr>
            </a:tbl>
          </a:graphicData>
        </a:graphic>
      </p:graphicFrame>
    </p:spTree>
    <p:extLst>
      <p:ext uri="{BB962C8B-B14F-4D97-AF65-F5344CB8AC3E}">
        <p14:creationId xmlns:p14="http://schemas.microsoft.com/office/powerpoint/2010/main" val="2239776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27125" y="342900"/>
            <a:ext cx="10748963" cy="6463308"/>
          </a:xfrm>
          <a:prstGeom prst="rect">
            <a:avLst/>
          </a:prstGeom>
          <a:solidFill>
            <a:schemeClr val="accent4">
              <a:lumMod val="40000"/>
              <a:lumOff val="60000"/>
            </a:schemeClr>
          </a:solidFill>
        </p:spPr>
        <p:txBody>
          <a:bodyPr rtlCol="0">
            <a:spAutoFit/>
          </a:bodyPr>
          <a:lstStyle/>
          <a:p>
            <a:r>
              <a:rPr lang="en-US" dirty="0">
                <a:solidFill>
                  <a:srgbClr val="FF0000"/>
                </a:solidFill>
                <a:latin typeface="Franklin Gothic Book" charset="0"/>
              </a:rPr>
              <a:t>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solidFill>
                  <a:srgbClr val="FF0000"/>
                </a:solidFill>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solidFill>
                  <a:srgbClr val="FF0000"/>
                </a:solidFill>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solidFill>
                  <a:srgbClr val="FF0000"/>
                </a:solidFill>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p:txBody>
      </p:sp>
    </p:spTree>
    <p:extLst>
      <p:ext uri="{BB962C8B-B14F-4D97-AF65-F5344CB8AC3E}">
        <p14:creationId xmlns:p14="http://schemas.microsoft.com/office/powerpoint/2010/main" val="34116033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Picture with Caption</a:t>
            </a:r>
          </a:p>
        </p:txBody>
      </p:sp>
      <p:pic>
        <p:nvPicPr>
          <p:cNvPr id="5" name="Picture Placeholder 4" descr="3.jpg"/>
          <p:cNvPicPr>
            <a:picLocks noGrp="1" noChangeAspect="1"/>
          </p:cNvPicPr>
          <p:nvPr>
            <p:ph type="pic" idx="1"/>
          </p:nvPr>
        </p:nvPicPr>
        <p:blipFill>
          <a:blip r:embed="rId3"/>
          <a:srcRect l="13585" r="13585"/>
          <a:stretch>
            <a:fillRect/>
          </a:stretch>
        </p:blipFill>
        <p:spPr/>
      </p:pic>
      <p:sp>
        <p:nvSpPr>
          <p:cNvPr id="4" name="Text Placeholder 3"/>
          <p:cNvSpPr>
            <a:spLocks noGrp="1"/>
          </p:cNvSpPr>
          <p:nvPr>
            <p:ph type="body" sz="half" idx="2"/>
          </p:nvPr>
        </p:nvSpPr>
        <p:spPr/>
        <p:txBody>
          <a:bodyPr vert="horz" lIns="91440" tIns="45720" rIns="91440" bIns="45720" rtlCol="0" anchor="t">
            <a:normAutofit lnSpcReduction="10000"/>
          </a:bodyPr>
          <a:lstStyle/>
          <a:p>
            <a:pPr>
              <a:lnSpc>
                <a:spcPct val="112999"/>
              </a:lnSpc>
            </a:pPr>
            <a:r>
              <a:rPr lang="en-US" dirty="0"/>
              <a:t>The quick brow fox jumped over the lazy dog.</a:t>
            </a:r>
            <a:r>
              <a:rPr lang="en-US" dirty="0">
                <a:latin typeface="Franklin Gothic Book" charset="0"/>
              </a:rPr>
              <a:t>The quick brow fox jumped over the lazy dog.The quick brow fox jumped over the lazy dog.The quick brow fox jumped over the lazy dog.The quick brow fox jumped over the lazy dog.The quick brow fox jumped over the lazy dog.The quick brow fox jumped over the lazy dog.The quick brow fox jumped over the lazy dog.The quick brow fox jumped over the lazy dog.</a:t>
            </a:r>
          </a:p>
        </p:txBody>
      </p:sp>
    </p:spTree>
    <p:extLst>
      <p:ext uri="{BB962C8B-B14F-4D97-AF65-F5344CB8AC3E}">
        <p14:creationId xmlns:p14="http://schemas.microsoft.com/office/powerpoint/2010/main" val="13072355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27125" y="342900"/>
            <a:ext cx="10748963" cy="6463308"/>
          </a:xfrm>
          <a:prstGeom prst="rect">
            <a:avLst/>
          </a:prstGeom>
        </p:spPr>
        <p:txBody>
          <a:bodyPr rtlCol="0">
            <a:spAutoFit/>
          </a:bodyPr>
          <a:lstStyle/>
          <a:p>
            <a:r>
              <a:rPr lang="en-US" dirty="0">
                <a:latin typeface="Franklin Gothic Book" charset="0"/>
              </a:rPr>
              <a:t>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p:txBody>
      </p:sp>
    </p:spTree>
    <p:extLst>
      <p:ext uri="{BB962C8B-B14F-4D97-AF65-F5344CB8AC3E}">
        <p14:creationId xmlns:p14="http://schemas.microsoft.com/office/powerpoint/2010/main" val="3174502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vert="horz" lIns="91440" tIns="45720" rIns="91440" bIns="45720" rtlCol="0" anchor="t">
            <a:normAutofit lnSpcReduction="10000"/>
          </a:bodyPr>
          <a:lstStyle/>
          <a:p>
            <a:r>
              <a:rPr lang="en-US" dirty="0" err="1">
                <a:latin typeface="Franklin Gothic Book" charset="0"/>
              </a:rPr>
              <a:t>Cras</a:t>
            </a:r>
            <a:r>
              <a:rPr lang="en-US" dirty="0">
                <a:latin typeface="Franklin Gothic Book" charset="0"/>
              </a:rPr>
              <a:t> </a:t>
            </a:r>
            <a:r>
              <a:rPr lang="en-US" dirty="0" err="1">
                <a:latin typeface="Franklin Gothic Book" charset="0"/>
              </a:rPr>
              <a:t>vel</a:t>
            </a:r>
            <a:r>
              <a:rPr lang="en-US" dirty="0">
                <a:latin typeface="Franklin Gothic Book" charset="0"/>
              </a:rPr>
              <a:t> </a:t>
            </a:r>
            <a:r>
              <a:rPr lang="en-US" dirty="0" err="1">
                <a:latin typeface="Franklin Gothic Book" charset="0"/>
              </a:rPr>
              <a:t>massa</a:t>
            </a:r>
            <a:r>
              <a:rPr lang="en-US" dirty="0">
                <a:latin typeface="Franklin Gothic Book" charset="0"/>
              </a:rPr>
              <a:t> </a:t>
            </a:r>
            <a:r>
              <a:rPr lang="en-US" dirty="0" err="1">
                <a:latin typeface="Franklin Gothic Book" charset="0"/>
              </a:rPr>
              <a:t>condimentum</a:t>
            </a:r>
            <a:r>
              <a:rPr lang="en-US" dirty="0">
                <a:latin typeface="Franklin Gothic Book" charset="0"/>
              </a:rPr>
              <a:t> nisi </a:t>
            </a:r>
            <a:r>
              <a:rPr lang="en-US" dirty="0" err="1">
                <a:latin typeface="Franklin Gothic Book" charset="0"/>
              </a:rPr>
              <a:t>ultricies</a:t>
            </a:r>
            <a:r>
              <a:rPr lang="en-US" dirty="0">
                <a:latin typeface="Franklin Gothic Book" charset="0"/>
              </a:rPr>
              <a:t> </a:t>
            </a:r>
            <a:r>
              <a:rPr lang="en-US" dirty="0" err="1">
                <a:latin typeface="Franklin Gothic Book" charset="0"/>
              </a:rPr>
              <a:t>venenatis</a:t>
            </a:r>
            <a:r>
              <a:rPr lang="en-US" dirty="0">
                <a:latin typeface="Franklin Gothic Book" charset="0"/>
              </a:rPr>
              <a:t> at id </a:t>
            </a:r>
            <a:r>
              <a:rPr lang="en-US" err="1">
                <a:latin typeface="Franklin Gothic Book" charset="0"/>
              </a:rPr>
              <a:t>nibh</a:t>
            </a:r>
            <a:r>
              <a:rPr lang="en-US" dirty="0">
                <a:latin typeface="Franklin Gothic Book" charset="0"/>
              </a:rPr>
              <a:t>. </a:t>
            </a:r>
            <a:r>
              <a:rPr lang="en-US" err="1">
                <a:latin typeface="Franklin Gothic Book" charset="0"/>
              </a:rPr>
              <a:t>Fusce</a:t>
            </a:r>
            <a:r>
              <a:rPr lang="en-US" dirty="0">
                <a:latin typeface="Franklin Gothic Book" charset="0"/>
              </a:rPr>
              <a:t> et </a:t>
            </a:r>
            <a:r>
              <a:rPr lang="en-US" err="1">
                <a:latin typeface="Franklin Gothic Book" charset="0"/>
              </a:rPr>
              <a:t>risus</a:t>
            </a:r>
            <a:r>
              <a:rPr lang="en-US" dirty="0">
                <a:latin typeface="Franklin Gothic Book" charset="0"/>
              </a:rPr>
              <a:t> </a:t>
            </a:r>
            <a:r>
              <a:rPr lang="en-US" err="1">
                <a:latin typeface="Franklin Gothic Book" charset="0"/>
              </a:rPr>
              <a:t>eget</a:t>
            </a:r>
            <a:r>
              <a:rPr lang="en-US" dirty="0">
                <a:latin typeface="Franklin Gothic Book" charset="0"/>
              </a:rPr>
              <a:t> </a:t>
            </a:r>
            <a:r>
              <a:rPr lang="en-US" err="1">
                <a:latin typeface="Franklin Gothic Book" charset="0"/>
              </a:rPr>
              <a:t>neque</a:t>
            </a:r>
            <a:r>
              <a:rPr lang="en-US" dirty="0">
                <a:latin typeface="Franklin Gothic Book" charset="0"/>
              </a:rPr>
              <a:t> </a:t>
            </a:r>
            <a:r>
              <a:rPr lang="en-US" err="1">
                <a:latin typeface="Franklin Gothic Book" charset="0"/>
              </a:rPr>
              <a:t>scelerisque</a:t>
            </a:r>
            <a:r>
              <a:rPr lang="en-US" dirty="0">
                <a:latin typeface="Franklin Gothic Book" charset="0"/>
              </a:rPr>
              <a:t> </a:t>
            </a:r>
            <a:r>
              <a:rPr lang="en-US" err="1">
                <a:latin typeface="Franklin Gothic Book" charset="0"/>
              </a:rPr>
              <a:t>vestibulum</a:t>
            </a:r>
            <a:r>
              <a:rPr lang="en-US" dirty="0">
                <a:latin typeface="Franklin Gothic Book" charset="0"/>
              </a:rPr>
              <a:t>. In </a:t>
            </a:r>
            <a:r>
              <a:rPr lang="en-US" err="1">
                <a:latin typeface="Franklin Gothic Book" charset="0"/>
              </a:rPr>
              <a:t>vestibulum</a:t>
            </a:r>
            <a:r>
              <a:rPr lang="en-US" dirty="0">
                <a:latin typeface="Franklin Gothic Book" charset="0"/>
              </a:rPr>
              <a:t> </a:t>
            </a:r>
            <a:r>
              <a:rPr lang="en-US" err="1">
                <a:latin typeface="Franklin Gothic Book" charset="0"/>
              </a:rPr>
              <a:t>arcu</a:t>
            </a:r>
            <a:r>
              <a:rPr lang="en-US" dirty="0">
                <a:latin typeface="Franklin Gothic Book" charset="0"/>
              </a:rPr>
              <a:t> </a:t>
            </a:r>
            <a:r>
              <a:rPr lang="en-US" err="1">
                <a:latin typeface="Franklin Gothic Book" charset="0"/>
              </a:rPr>
              <a:t>eget</a:t>
            </a:r>
            <a:r>
              <a:rPr lang="en-US" dirty="0">
                <a:latin typeface="Franklin Gothic Book" charset="0"/>
              </a:rPr>
              <a:t> </a:t>
            </a:r>
            <a:r>
              <a:rPr lang="en-US" err="1">
                <a:latin typeface="Franklin Gothic Book" charset="0"/>
              </a:rPr>
              <a:t>risus</a:t>
            </a:r>
            <a:r>
              <a:rPr lang="en-US" dirty="0">
                <a:latin typeface="Franklin Gothic Book" charset="0"/>
              </a:rPr>
              <a:t> </a:t>
            </a:r>
            <a:r>
              <a:rPr lang="en-US" err="1">
                <a:latin typeface="Franklin Gothic Book" charset="0"/>
              </a:rPr>
              <a:t>congue</a:t>
            </a:r>
            <a:r>
              <a:rPr lang="en-US" dirty="0">
                <a:latin typeface="Franklin Gothic Book" charset="0"/>
              </a:rPr>
              <a:t> </a:t>
            </a:r>
            <a:r>
              <a:rPr lang="en-US" err="1">
                <a:latin typeface="Franklin Gothic Book" charset="0"/>
              </a:rPr>
              <a:t>congue</a:t>
            </a:r>
            <a:r>
              <a:rPr lang="en-US" dirty="0">
                <a:latin typeface="Franklin Gothic Book" charset="0"/>
              </a:rPr>
              <a:t>.  </a:t>
            </a:r>
          </a:p>
          <a:p>
            <a:r>
              <a:rPr lang="en-US" dirty="0" err="1">
                <a:solidFill>
                  <a:srgbClr val="000000"/>
                </a:solidFill>
                <a:latin typeface="Franklin Gothic Book" charset="0"/>
              </a:rPr>
              <a:t>Sed</a:t>
            </a:r>
            <a:r>
              <a:rPr lang="en-US" dirty="0">
                <a:solidFill>
                  <a:srgbClr val="000000"/>
                </a:solidFill>
                <a:latin typeface="Franklin Gothic Book" charset="0"/>
              </a:rPr>
              <a:t> </a:t>
            </a:r>
            <a:r>
              <a:rPr lang="en-US" dirty="0" err="1">
                <a:solidFill>
                  <a:srgbClr val="000000"/>
                </a:solidFill>
                <a:latin typeface="Franklin Gothic Book" charset="0"/>
              </a:rPr>
              <a:t>sagittis</a:t>
            </a:r>
            <a:r>
              <a:rPr lang="en-US" dirty="0">
                <a:solidFill>
                  <a:srgbClr val="000000"/>
                </a:solidFill>
                <a:latin typeface="Franklin Gothic Book" charset="0"/>
              </a:rPr>
              <a:t> </a:t>
            </a:r>
            <a:r>
              <a:rPr lang="en-US" dirty="0" err="1">
                <a:solidFill>
                  <a:srgbClr val="000000"/>
                </a:solidFill>
                <a:latin typeface="Franklin Gothic Book" charset="0"/>
              </a:rPr>
              <a:t>massa</a:t>
            </a:r>
            <a:r>
              <a:rPr lang="en-US" dirty="0">
                <a:solidFill>
                  <a:srgbClr val="000000"/>
                </a:solidFill>
                <a:latin typeface="Franklin Gothic Book" charset="0"/>
              </a:rPr>
              <a:t> </a:t>
            </a:r>
            <a:r>
              <a:rPr lang="en-US" dirty="0" err="1">
                <a:solidFill>
                  <a:srgbClr val="000000"/>
                </a:solidFill>
                <a:latin typeface="Franklin Gothic Book" charset="0"/>
              </a:rPr>
              <a:t>eu</a:t>
            </a:r>
            <a:r>
              <a:rPr lang="en-US" dirty="0">
                <a:solidFill>
                  <a:srgbClr val="000000"/>
                </a:solidFill>
                <a:latin typeface="Franklin Gothic Book" charset="0"/>
              </a:rPr>
              <a:t> </a:t>
            </a:r>
            <a:r>
              <a:rPr lang="en-US" dirty="0" err="1">
                <a:solidFill>
                  <a:srgbClr val="000000"/>
                </a:solidFill>
                <a:latin typeface="Franklin Gothic Book" charset="0"/>
              </a:rPr>
              <a:t>risus</a:t>
            </a:r>
            <a:r>
              <a:rPr lang="en-US" dirty="0">
                <a:solidFill>
                  <a:srgbClr val="000000"/>
                </a:solidFill>
                <a:latin typeface="Franklin Gothic Book" charset="0"/>
              </a:rPr>
              <a:t> </a:t>
            </a:r>
            <a:r>
              <a:rPr lang="en-US" dirty="0" err="1">
                <a:solidFill>
                  <a:srgbClr val="000000"/>
                </a:solidFill>
                <a:latin typeface="Franklin Gothic Book" charset="0"/>
              </a:rPr>
              <a:t>pretium</a:t>
            </a:r>
            <a:r>
              <a:rPr lang="en-US" dirty="0">
                <a:solidFill>
                  <a:srgbClr val="000000"/>
                </a:solidFill>
                <a:latin typeface="Franklin Gothic Book" charset="0"/>
              </a:rPr>
              <a:t> </a:t>
            </a:r>
            <a:r>
              <a:rPr lang="en-US" dirty="0" err="1">
                <a:solidFill>
                  <a:srgbClr val="000000"/>
                </a:solidFill>
                <a:latin typeface="Franklin Gothic Book" charset="0"/>
              </a:rPr>
              <a:t>molestie</a:t>
            </a:r>
            <a:r>
              <a:rPr lang="en-US" dirty="0">
                <a:solidFill>
                  <a:srgbClr val="000000"/>
                </a:solidFill>
                <a:latin typeface="Franklin Gothic Book" charset="0"/>
              </a:rPr>
              <a:t> </a:t>
            </a:r>
            <a:r>
              <a:rPr lang="en-US" dirty="0" err="1">
                <a:solidFill>
                  <a:srgbClr val="000000"/>
                </a:solidFill>
                <a:latin typeface="Franklin Gothic Book" charset="0"/>
              </a:rPr>
              <a:t>tempor</a:t>
            </a:r>
            <a:r>
              <a:rPr lang="en-US" dirty="0">
                <a:solidFill>
                  <a:srgbClr val="000000"/>
                </a:solidFill>
                <a:latin typeface="Franklin Gothic Book" charset="0"/>
              </a:rPr>
              <a:t> </a:t>
            </a:r>
            <a:r>
              <a:rPr lang="en-US" dirty="0" err="1">
                <a:solidFill>
                  <a:srgbClr val="000000"/>
                </a:solidFill>
                <a:latin typeface="Franklin Gothic Book" charset="0"/>
              </a:rPr>
              <a:t>elit</a:t>
            </a:r>
            <a:r>
              <a:rPr lang="en-US" dirty="0">
                <a:solidFill>
                  <a:srgbClr val="000000"/>
                </a:solidFill>
                <a:latin typeface="Franklin Gothic Book" charset="0"/>
              </a:rPr>
              <a:t> cursus. </a:t>
            </a:r>
            <a:r>
              <a:rPr lang="en-US" dirty="0" err="1">
                <a:solidFill>
                  <a:srgbClr val="000000"/>
                </a:solidFill>
                <a:latin typeface="Franklin Gothic Book" charset="0"/>
              </a:rPr>
              <a:t>Pellentesque</a:t>
            </a:r>
            <a:r>
              <a:rPr lang="en-US" dirty="0">
                <a:solidFill>
                  <a:srgbClr val="000000"/>
                </a:solidFill>
                <a:latin typeface="Franklin Gothic Book" charset="0"/>
              </a:rPr>
              <a:t> </a:t>
            </a:r>
            <a:r>
              <a:rPr lang="en-US" dirty="0" err="1">
                <a:solidFill>
                  <a:srgbClr val="000000"/>
                </a:solidFill>
                <a:latin typeface="Franklin Gothic Book" charset="0"/>
              </a:rPr>
              <a:t>sodales</a:t>
            </a:r>
            <a:r>
              <a:rPr lang="en-US" dirty="0">
                <a:solidFill>
                  <a:srgbClr val="000000"/>
                </a:solidFill>
                <a:latin typeface="Franklin Gothic Book" charset="0"/>
              </a:rPr>
              <a:t>, </a:t>
            </a:r>
            <a:r>
              <a:rPr lang="en-US" dirty="0" err="1">
                <a:solidFill>
                  <a:srgbClr val="000000"/>
                </a:solidFill>
                <a:latin typeface="Franklin Gothic Book" charset="0"/>
              </a:rPr>
              <a:t>diam</a:t>
            </a:r>
            <a:r>
              <a:rPr lang="en-US" dirty="0">
                <a:solidFill>
                  <a:srgbClr val="000000"/>
                </a:solidFill>
                <a:latin typeface="Franklin Gothic Book" charset="0"/>
              </a:rPr>
              <a:t> sit </a:t>
            </a:r>
            <a:r>
              <a:rPr lang="en-US" dirty="0" err="1">
                <a:solidFill>
                  <a:srgbClr val="000000"/>
                </a:solidFill>
                <a:latin typeface="Franklin Gothic Book" charset="0"/>
              </a:rPr>
              <a:t>amet</a:t>
            </a:r>
            <a:r>
              <a:rPr lang="en-US" dirty="0">
                <a:solidFill>
                  <a:srgbClr val="000000"/>
                </a:solidFill>
                <a:latin typeface="Franklin Gothic Book" charset="0"/>
              </a:rPr>
              <a:t> </a:t>
            </a:r>
            <a:r>
              <a:rPr lang="en-US" dirty="0" err="1">
                <a:solidFill>
                  <a:srgbClr val="000000"/>
                </a:solidFill>
                <a:latin typeface="Franklin Gothic Book" charset="0"/>
              </a:rPr>
              <a:t>laoreet</a:t>
            </a:r>
            <a:r>
              <a:rPr lang="en-US" dirty="0">
                <a:solidFill>
                  <a:srgbClr val="000000"/>
                </a:solidFill>
                <a:latin typeface="Franklin Gothic Book" charset="0"/>
              </a:rPr>
              <a:t> </a:t>
            </a:r>
            <a:r>
              <a:rPr lang="en-US" dirty="0" err="1">
                <a:solidFill>
                  <a:srgbClr val="000000"/>
                </a:solidFill>
                <a:latin typeface="Franklin Gothic Book" charset="0"/>
              </a:rPr>
              <a:t>vehicula</a:t>
            </a:r>
            <a:r>
              <a:rPr lang="en-US" dirty="0">
                <a:solidFill>
                  <a:srgbClr val="000000"/>
                </a:solidFill>
                <a:latin typeface="Franklin Gothic Book" charset="0"/>
              </a:rPr>
              <a:t>, </a:t>
            </a:r>
            <a:r>
              <a:rPr lang="en-US" dirty="0" err="1">
                <a:solidFill>
                  <a:srgbClr val="000000"/>
                </a:solidFill>
                <a:latin typeface="Franklin Gothic Book" charset="0"/>
              </a:rPr>
              <a:t>neque</a:t>
            </a:r>
            <a:r>
              <a:rPr lang="en-US" dirty="0">
                <a:solidFill>
                  <a:srgbClr val="000000"/>
                </a:solidFill>
                <a:latin typeface="Franklin Gothic Book" charset="0"/>
              </a:rPr>
              <a:t> </a:t>
            </a:r>
            <a:r>
              <a:rPr lang="en-US" dirty="0" err="1">
                <a:solidFill>
                  <a:srgbClr val="000000"/>
                </a:solidFill>
                <a:latin typeface="Franklin Gothic Book" charset="0"/>
              </a:rPr>
              <a:t>neque</a:t>
            </a:r>
            <a:r>
              <a:rPr lang="en-US" dirty="0">
                <a:solidFill>
                  <a:srgbClr val="000000"/>
                </a:solidFill>
                <a:latin typeface="Franklin Gothic Book" charset="0"/>
              </a:rPr>
              <a:t> </a:t>
            </a:r>
            <a:r>
              <a:rPr lang="en-US" dirty="0" err="1">
                <a:solidFill>
                  <a:srgbClr val="000000"/>
                </a:solidFill>
                <a:latin typeface="Franklin Gothic Book" charset="0"/>
              </a:rPr>
              <a:t>consectetur</a:t>
            </a:r>
            <a:r>
              <a:rPr lang="en-US" dirty="0">
                <a:solidFill>
                  <a:srgbClr val="000000"/>
                </a:solidFill>
                <a:latin typeface="Franklin Gothic Book" charset="0"/>
              </a:rPr>
              <a:t> </a:t>
            </a:r>
            <a:r>
              <a:rPr lang="en-US" dirty="0" err="1">
                <a:solidFill>
                  <a:srgbClr val="000000"/>
                </a:solidFill>
                <a:latin typeface="Franklin Gothic Book" charset="0"/>
              </a:rPr>
              <a:t>leo</a:t>
            </a:r>
            <a:r>
              <a:rPr lang="en-US" dirty="0">
                <a:solidFill>
                  <a:srgbClr val="000000"/>
                </a:solidFill>
                <a:latin typeface="Franklin Gothic Book" charset="0"/>
              </a:rPr>
              <a:t>, </a:t>
            </a:r>
            <a:r>
              <a:rPr lang="en-US" dirty="0" err="1">
                <a:solidFill>
                  <a:srgbClr val="000000"/>
                </a:solidFill>
                <a:latin typeface="Franklin Gothic Book" charset="0"/>
              </a:rPr>
              <a:t>quis</a:t>
            </a:r>
            <a:r>
              <a:rPr lang="en-US" dirty="0">
                <a:solidFill>
                  <a:srgbClr val="000000"/>
                </a:solidFill>
                <a:latin typeface="Franklin Gothic Book" charset="0"/>
              </a:rPr>
              <a:t> </a:t>
            </a:r>
            <a:r>
              <a:rPr lang="en-US" dirty="0" err="1">
                <a:solidFill>
                  <a:srgbClr val="000000"/>
                </a:solidFill>
                <a:latin typeface="Franklin Gothic Book" charset="0"/>
              </a:rPr>
              <a:t>hendrerit</a:t>
            </a:r>
            <a:r>
              <a:rPr lang="en-US" dirty="0">
                <a:solidFill>
                  <a:srgbClr val="000000"/>
                </a:solidFill>
                <a:latin typeface="Franklin Gothic Book" charset="0"/>
              </a:rPr>
              <a:t> </a:t>
            </a:r>
            <a:r>
              <a:rPr lang="en-US" dirty="0" err="1">
                <a:solidFill>
                  <a:srgbClr val="000000"/>
                </a:solidFill>
                <a:latin typeface="Franklin Gothic Book" charset="0"/>
              </a:rPr>
              <a:t>purus</a:t>
            </a:r>
            <a:r>
              <a:rPr lang="en-US" dirty="0">
                <a:solidFill>
                  <a:srgbClr val="000000"/>
                </a:solidFill>
                <a:latin typeface="Franklin Gothic Book" charset="0"/>
              </a:rPr>
              <a:t> </a:t>
            </a:r>
            <a:r>
              <a:rPr lang="en-US" dirty="0" err="1">
                <a:solidFill>
                  <a:srgbClr val="000000"/>
                </a:solidFill>
                <a:latin typeface="Franklin Gothic Book" charset="0"/>
              </a:rPr>
              <a:t>quam</a:t>
            </a:r>
            <a:r>
              <a:rPr lang="en-US" dirty="0">
                <a:solidFill>
                  <a:srgbClr val="000000"/>
                </a:solidFill>
                <a:latin typeface="Franklin Gothic Book" charset="0"/>
              </a:rPr>
              <a:t> </a:t>
            </a:r>
            <a:r>
              <a:rPr lang="en-US" dirty="0" err="1">
                <a:solidFill>
                  <a:srgbClr val="000000"/>
                </a:solidFill>
                <a:latin typeface="Franklin Gothic Book" charset="0"/>
              </a:rPr>
              <a:t>eget</a:t>
            </a:r>
            <a:r>
              <a:rPr lang="en-US" dirty="0">
                <a:solidFill>
                  <a:srgbClr val="000000"/>
                </a:solidFill>
                <a:latin typeface="Franklin Gothic Book" charset="0"/>
              </a:rPr>
              <a:t> nisi. </a:t>
            </a:r>
            <a:r>
              <a:rPr lang="en-US" dirty="0" err="1">
                <a:solidFill>
                  <a:srgbClr val="000000"/>
                </a:solidFill>
                <a:latin typeface="Franklin Gothic Book" charset="0"/>
              </a:rPr>
              <a:t>Quisque</a:t>
            </a:r>
            <a:r>
              <a:rPr lang="en-US" dirty="0">
                <a:solidFill>
                  <a:srgbClr val="000000"/>
                </a:solidFill>
                <a:latin typeface="Franklin Gothic Book" charset="0"/>
              </a:rPr>
              <a:t> non </a:t>
            </a:r>
            <a:r>
              <a:rPr lang="en-US" dirty="0" err="1">
                <a:solidFill>
                  <a:srgbClr val="000000"/>
                </a:solidFill>
                <a:latin typeface="Franklin Gothic Book" charset="0"/>
              </a:rPr>
              <a:t>vestibulum</a:t>
            </a:r>
            <a:r>
              <a:rPr lang="en-US" dirty="0">
                <a:solidFill>
                  <a:srgbClr val="000000"/>
                </a:solidFill>
                <a:latin typeface="Franklin Gothic Book" charset="0"/>
              </a:rPr>
              <a:t> sem. </a:t>
            </a:r>
          </a:p>
          <a:p>
            <a:r>
              <a:rPr lang="en-US" dirty="0" err="1">
                <a:solidFill>
                  <a:srgbClr val="000000"/>
                </a:solidFill>
                <a:latin typeface="Franklin Gothic Book" charset="0"/>
              </a:rPr>
              <a:t>Ut</a:t>
            </a:r>
            <a:r>
              <a:rPr lang="en-US" dirty="0">
                <a:solidFill>
                  <a:srgbClr val="000000"/>
                </a:solidFill>
                <a:latin typeface="Franklin Gothic Book" charset="0"/>
              </a:rPr>
              <a:t> </a:t>
            </a:r>
            <a:r>
              <a:rPr lang="en-US" dirty="0" err="1">
                <a:solidFill>
                  <a:srgbClr val="000000"/>
                </a:solidFill>
                <a:latin typeface="Franklin Gothic Book" charset="0"/>
              </a:rPr>
              <a:t>eget</a:t>
            </a:r>
            <a:r>
              <a:rPr lang="en-US" dirty="0">
                <a:solidFill>
                  <a:srgbClr val="000000"/>
                </a:solidFill>
                <a:latin typeface="Franklin Gothic Book" charset="0"/>
              </a:rPr>
              <a:t> </a:t>
            </a:r>
            <a:r>
              <a:rPr lang="en-US" dirty="0" err="1">
                <a:solidFill>
                  <a:srgbClr val="000000"/>
                </a:solidFill>
                <a:latin typeface="Franklin Gothic Book" charset="0"/>
              </a:rPr>
              <a:t>lacus</a:t>
            </a:r>
            <a:r>
              <a:rPr lang="en-US" dirty="0">
                <a:solidFill>
                  <a:srgbClr val="000000"/>
                </a:solidFill>
                <a:latin typeface="Franklin Gothic Book" charset="0"/>
              </a:rPr>
              <a:t> id </a:t>
            </a:r>
            <a:r>
              <a:rPr lang="en-US" dirty="0" err="1">
                <a:solidFill>
                  <a:srgbClr val="000000"/>
                </a:solidFill>
                <a:latin typeface="Franklin Gothic Book" charset="0"/>
              </a:rPr>
              <a:t>felis</a:t>
            </a:r>
            <a:r>
              <a:rPr lang="en-US" dirty="0">
                <a:solidFill>
                  <a:srgbClr val="000000"/>
                </a:solidFill>
                <a:latin typeface="Franklin Gothic Book" charset="0"/>
              </a:rPr>
              <a:t> </a:t>
            </a:r>
            <a:r>
              <a:rPr lang="en-US" dirty="0" err="1">
                <a:solidFill>
                  <a:srgbClr val="000000"/>
                </a:solidFill>
                <a:latin typeface="Franklin Gothic Book" charset="0"/>
              </a:rPr>
              <a:t>pellentesque</a:t>
            </a:r>
            <a:r>
              <a:rPr lang="en-US" dirty="0">
                <a:solidFill>
                  <a:srgbClr val="000000"/>
                </a:solidFill>
                <a:latin typeface="Franklin Gothic Book" charset="0"/>
              </a:rPr>
              <a:t> </a:t>
            </a:r>
            <a:r>
              <a:rPr lang="en-US" dirty="0" err="1">
                <a:solidFill>
                  <a:srgbClr val="000000"/>
                </a:solidFill>
                <a:latin typeface="Franklin Gothic Book" charset="0"/>
              </a:rPr>
              <a:t>rutrum</a:t>
            </a:r>
            <a:r>
              <a:rPr lang="en-US" dirty="0">
                <a:solidFill>
                  <a:srgbClr val="000000"/>
                </a:solidFill>
                <a:latin typeface="Franklin Gothic Book" charset="0"/>
              </a:rPr>
              <a:t>. In </a:t>
            </a:r>
            <a:r>
              <a:rPr lang="en-US" dirty="0" err="1">
                <a:solidFill>
                  <a:srgbClr val="000000"/>
                </a:solidFill>
                <a:latin typeface="Franklin Gothic Book" charset="0"/>
              </a:rPr>
              <a:t>hendrerit</a:t>
            </a:r>
            <a:r>
              <a:rPr lang="en-US" dirty="0">
                <a:solidFill>
                  <a:srgbClr val="000000"/>
                </a:solidFill>
                <a:latin typeface="Franklin Gothic Book" charset="0"/>
              </a:rPr>
              <a:t> </a:t>
            </a:r>
            <a:r>
              <a:rPr lang="en-US" dirty="0" err="1">
                <a:solidFill>
                  <a:srgbClr val="000000"/>
                </a:solidFill>
                <a:latin typeface="Franklin Gothic Book" charset="0"/>
              </a:rPr>
              <a:t>lacinia</a:t>
            </a:r>
            <a:r>
              <a:rPr lang="en-US" dirty="0">
                <a:solidFill>
                  <a:srgbClr val="000000"/>
                </a:solidFill>
                <a:latin typeface="Franklin Gothic Book" charset="0"/>
              </a:rPr>
              <a:t> tempus. </a:t>
            </a:r>
            <a:r>
              <a:rPr lang="en-US" dirty="0" err="1">
                <a:solidFill>
                  <a:srgbClr val="000000"/>
                </a:solidFill>
                <a:latin typeface="Franklin Gothic Book" charset="0"/>
              </a:rPr>
              <a:t>Aenean</a:t>
            </a:r>
            <a:r>
              <a:rPr lang="en-US" dirty="0">
                <a:solidFill>
                  <a:srgbClr val="000000"/>
                </a:solidFill>
                <a:latin typeface="Franklin Gothic Book" charset="0"/>
              </a:rPr>
              <a:t> in </a:t>
            </a:r>
            <a:r>
              <a:rPr lang="en-US" dirty="0" err="1">
                <a:solidFill>
                  <a:srgbClr val="000000"/>
                </a:solidFill>
                <a:latin typeface="Franklin Gothic Book" charset="0"/>
              </a:rPr>
              <a:t>odio</a:t>
            </a:r>
            <a:r>
              <a:rPr lang="en-US" dirty="0">
                <a:solidFill>
                  <a:srgbClr val="000000"/>
                </a:solidFill>
                <a:latin typeface="Franklin Gothic Book" charset="0"/>
              </a:rPr>
              <a:t> id </a:t>
            </a:r>
            <a:r>
              <a:rPr lang="en-US" dirty="0" err="1">
                <a:solidFill>
                  <a:srgbClr val="000000"/>
                </a:solidFill>
                <a:latin typeface="Franklin Gothic Book" charset="0"/>
              </a:rPr>
              <a:t>mauris</a:t>
            </a:r>
            <a:r>
              <a:rPr lang="en-US" dirty="0">
                <a:solidFill>
                  <a:srgbClr val="000000"/>
                </a:solidFill>
                <a:latin typeface="Franklin Gothic Book" charset="0"/>
              </a:rPr>
              <a:t> </a:t>
            </a:r>
            <a:r>
              <a:rPr lang="en-US" dirty="0" err="1">
                <a:solidFill>
                  <a:srgbClr val="000000"/>
                </a:solidFill>
                <a:latin typeface="Franklin Gothic Book" charset="0"/>
              </a:rPr>
              <a:t>dapibus</a:t>
            </a:r>
            <a:r>
              <a:rPr lang="en-US" dirty="0">
                <a:solidFill>
                  <a:srgbClr val="000000"/>
                </a:solidFill>
                <a:latin typeface="Franklin Gothic Book" charset="0"/>
              </a:rPr>
              <a:t> </a:t>
            </a:r>
            <a:r>
              <a:rPr lang="en-US" dirty="0" err="1">
                <a:solidFill>
                  <a:srgbClr val="000000"/>
                </a:solidFill>
                <a:latin typeface="Franklin Gothic Book" charset="0"/>
              </a:rPr>
              <a:t>ultrices</a:t>
            </a:r>
            <a:r>
              <a:rPr lang="en-US" dirty="0">
                <a:solidFill>
                  <a:srgbClr val="000000"/>
                </a:solidFill>
                <a:latin typeface="Franklin Gothic Book" charset="0"/>
              </a:rPr>
              <a:t> at in </a:t>
            </a:r>
            <a:r>
              <a:rPr lang="en-US" dirty="0" err="1">
                <a:solidFill>
                  <a:srgbClr val="000000"/>
                </a:solidFill>
                <a:latin typeface="Franklin Gothic Book" charset="0"/>
              </a:rPr>
              <a:t>arcu</a:t>
            </a:r>
            <a:r>
              <a:rPr lang="en-US" dirty="0">
                <a:solidFill>
                  <a:srgbClr val="000000"/>
                </a:solidFill>
                <a:latin typeface="Franklin Gothic Book" charset="0"/>
              </a:rPr>
              <a:t>. </a:t>
            </a:r>
            <a:r>
              <a:rPr lang="en-US" dirty="0" err="1">
                <a:solidFill>
                  <a:srgbClr val="000000"/>
                </a:solidFill>
                <a:latin typeface="Franklin Gothic Book" charset="0"/>
              </a:rPr>
              <a:t>Phasellus</a:t>
            </a:r>
            <a:r>
              <a:rPr lang="en-US" dirty="0">
                <a:solidFill>
                  <a:srgbClr val="000000"/>
                </a:solidFill>
                <a:latin typeface="Franklin Gothic Book" charset="0"/>
              </a:rPr>
              <a:t> id </a:t>
            </a:r>
            <a:r>
              <a:rPr lang="en-US" dirty="0" err="1">
                <a:solidFill>
                  <a:srgbClr val="000000"/>
                </a:solidFill>
                <a:latin typeface="Franklin Gothic Book" charset="0"/>
              </a:rPr>
              <a:t>augue</a:t>
            </a:r>
            <a:r>
              <a:rPr lang="en-US" dirty="0">
                <a:solidFill>
                  <a:srgbClr val="000000"/>
                </a:solidFill>
                <a:latin typeface="Franklin Gothic Book" charset="0"/>
              </a:rPr>
              <a:t> </a:t>
            </a:r>
            <a:r>
              <a:rPr lang="en-US" dirty="0" err="1">
                <a:solidFill>
                  <a:srgbClr val="000000"/>
                </a:solidFill>
                <a:latin typeface="Franklin Gothic Book" charset="0"/>
              </a:rPr>
              <a:t>metus</a:t>
            </a:r>
            <a:r>
              <a:rPr lang="en-US" dirty="0">
                <a:solidFill>
                  <a:srgbClr val="000000"/>
                </a:solidFill>
                <a:latin typeface="Franklin Gothic Book" charset="0"/>
              </a:rPr>
              <a:t>. </a:t>
            </a:r>
            <a:r>
              <a:rPr lang="en-US" dirty="0" err="1">
                <a:solidFill>
                  <a:srgbClr val="000000"/>
                </a:solidFill>
                <a:latin typeface="Franklin Gothic Book" charset="0"/>
              </a:rPr>
              <a:t>Ut</a:t>
            </a:r>
            <a:r>
              <a:rPr lang="en-US" dirty="0">
                <a:solidFill>
                  <a:srgbClr val="000000"/>
                </a:solidFill>
                <a:latin typeface="Franklin Gothic Book" charset="0"/>
              </a:rPr>
              <a:t> </a:t>
            </a:r>
            <a:r>
              <a:rPr lang="en-US" dirty="0" err="1">
                <a:solidFill>
                  <a:srgbClr val="000000"/>
                </a:solidFill>
                <a:latin typeface="Franklin Gothic Book" charset="0"/>
              </a:rPr>
              <a:t>porttitor</a:t>
            </a:r>
            <a:r>
              <a:rPr lang="en-US" dirty="0">
                <a:solidFill>
                  <a:srgbClr val="000000"/>
                </a:solidFill>
                <a:latin typeface="Franklin Gothic Book" charset="0"/>
              </a:rPr>
              <a:t> </a:t>
            </a:r>
            <a:r>
              <a:rPr lang="en-US" dirty="0" err="1">
                <a:solidFill>
                  <a:srgbClr val="000000"/>
                </a:solidFill>
                <a:latin typeface="Franklin Gothic Book" charset="0"/>
              </a:rPr>
              <a:t>arcu</a:t>
            </a:r>
            <a:r>
              <a:rPr lang="en-US" dirty="0">
                <a:solidFill>
                  <a:srgbClr val="000000"/>
                </a:solidFill>
                <a:latin typeface="Franklin Gothic Book" charset="0"/>
              </a:rPr>
              <a:t> in </a:t>
            </a:r>
            <a:r>
              <a:rPr lang="en-US" dirty="0" err="1">
                <a:solidFill>
                  <a:srgbClr val="000000"/>
                </a:solidFill>
                <a:latin typeface="Franklin Gothic Book" charset="0"/>
              </a:rPr>
              <a:t>nulla</a:t>
            </a:r>
            <a:r>
              <a:rPr lang="en-US" dirty="0">
                <a:solidFill>
                  <a:srgbClr val="000000"/>
                </a:solidFill>
                <a:latin typeface="Franklin Gothic Book" charset="0"/>
              </a:rPr>
              <a:t> </a:t>
            </a:r>
            <a:r>
              <a:rPr lang="en-US" dirty="0" err="1">
                <a:solidFill>
                  <a:srgbClr val="000000"/>
                </a:solidFill>
                <a:latin typeface="Franklin Gothic Book" charset="0"/>
              </a:rPr>
              <a:t>suscipit</a:t>
            </a:r>
            <a:r>
              <a:rPr lang="en-US" dirty="0">
                <a:solidFill>
                  <a:srgbClr val="000000"/>
                </a:solidFill>
                <a:latin typeface="Franklin Gothic Book" charset="0"/>
              </a:rPr>
              <a:t> </a:t>
            </a:r>
            <a:r>
              <a:rPr lang="en-US" dirty="0" err="1">
                <a:solidFill>
                  <a:srgbClr val="000000"/>
                </a:solidFill>
                <a:latin typeface="Franklin Gothic Book" charset="0"/>
              </a:rPr>
              <a:t>facilisis</a:t>
            </a:r>
            <a:r>
              <a:rPr lang="en-US" dirty="0">
                <a:solidFill>
                  <a:srgbClr val="000000"/>
                </a:solidFill>
                <a:latin typeface="Franklin Gothic Book" charset="0"/>
              </a:rPr>
              <a:t> </a:t>
            </a:r>
            <a:r>
              <a:rPr lang="en-US" dirty="0" err="1">
                <a:solidFill>
                  <a:srgbClr val="000000"/>
                </a:solidFill>
                <a:latin typeface="Franklin Gothic Book" charset="0"/>
              </a:rPr>
              <a:t>viverra</a:t>
            </a:r>
            <a:r>
              <a:rPr lang="en-US" dirty="0">
                <a:solidFill>
                  <a:srgbClr val="000000"/>
                </a:solidFill>
                <a:latin typeface="Franklin Gothic Book" charset="0"/>
              </a:rPr>
              <a:t> </a:t>
            </a:r>
            <a:r>
              <a:rPr lang="en-US" dirty="0" err="1">
                <a:solidFill>
                  <a:srgbClr val="000000"/>
                </a:solidFill>
                <a:latin typeface="Franklin Gothic Book" charset="0"/>
              </a:rPr>
              <a:t>leo</a:t>
            </a:r>
            <a:r>
              <a:rPr lang="en-US" dirty="0">
                <a:solidFill>
                  <a:srgbClr val="000000"/>
                </a:solidFill>
                <a:latin typeface="Franklin Gothic Book" charset="0"/>
              </a:rPr>
              <a:t> </a:t>
            </a:r>
            <a:r>
              <a:rPr lang="en-US" dirty="0" err="1">
                <a:solidFill>
                  <a:srgbClr val="000000"/>
                </a:solidFill>
                <a:latin typeface="Franklin Gothic Book" charset="0"/>
              </a:rPr>
              <a:t>posuere</a:t>
            </a:r>
            <a:r>
              <a:rPr lang="en-US" dirty="0">
                <a:solidFill>
                  <a:srgbClr val="000000"/>
                </a:solidFill>
                <a:latin typeface="Franklin Gothic Book" charset="0"/>
              </a:rPr>
              <a:t>.  </a:t>
            </a:r>
          </a:p>
          <a:p>
            <a:r>
              <a:rPr lang="en-US" dirty="0" err="1">
                <a:solidFill>
                  <a:srgbClr val="000000"/>
                </a:solidFill>
                <a:latin typeface="Franklin Gothic Book" charset="0"/>
              </a:rPr>
              <a:t>Phasellus</a:t>
            </a:r>
            <a:r>
              <a:rPr lang="en-US" dirty="0">
                <a:solidFill>
                  <a:srgbClr val="000000"/>
                </a:solidFill>
                <a:latin typeface="Franklin Gothic Book" charset="0"/>
              </a:rPr>
              <a:t> et </a:t>
            </a:r>
            <a:r>
              <a:rPr lang="en-US" dirty="0" err="1">
                <a:solidFill>
                  <a:srgbClr val="000000"/>
                </a:solidFill>
                <a:latin typeface="Franklin Gothic Book" charset="0"/>
              </a:rPr>
              <a:t>felis</a:t>
            </a:r>
            <a:r>
              <a:rPr lang="en-US" dirty="0">
                <a:solidFill>
                  <a:srgbClr val="000000"/>
                </a:solidFill>
                <a:latin typeface="Franklin Gothic Book" charset="0"/>
              </a:rPr>
              <a:t> </a:t>
            </a:r>
            <a:r>
              <a:rPr lang="en-US" dirty="0" err="1">
                <a:solidFill>
                  <a:srgbClr val="000000"/>
                </a:solidFill>
                <a:latin typeface="Franklin Gothic Book" charset="0"/>
              </a:rPr>
              <a:t>leo</a:t>
            </a:r>
            <a:r>
              <a:rPr lang="en-US" dirty="0">
                <a:solidFill>
                  <a:srgbClr val="000000"/>
                </a:solidFill>
                <a:latin typeface="Franklin Gothic Book" charset="0"/>
              </a:rPr>
              <a:t>. </a:t>
            </a:r>
            <a:r>
              <a:rPr lang="en-US" dirty="0" err="1">
                <a:solidFill>
                  <a:srgbClr val="000000"/>
                </a:solidFill>
                <a:latin typeface="Franklin Gothic Book" charset="0"/>
              </a:rPr>
              <a:t>Suspendisse</a:t>
            </a:r>
            <a:r>
              <a:rPr lang="en-US" dirty="0">
                <a:solidFill>
                  <a:srgbClr val="000000"/>
                </a:solidFill>
                <a:latin typeface="Franklin Gothic Book" charset="0"/>
              </a:rPr>
              <a:t> </a:t>
            </a:r>
            <a:r>
              <a:rPr lang="en-US" dirty="0" err="1">
                <a:solidFill>
                  <a:srgbClr val="000000"/>
                </a:solidFill>
                <a:latin typeface="Franklin Gothic Book" charset="0"/>
              </a:rPr>
              <a:t>est</a:t>
            </a:r>
            <a:r>
              <a:rPr lang="en-US" dirty="0">
                <a:solidFill>
                  <a:srgbClr val="000000"/>
                </a:solidFill>
                <a:latin typeface="Franklin Gothic Book" charset="0"/>
              </a:rPr>
              <a:t> </a:t>
            </a:r>
            <a:r>
              <a:rPr lang="en-US" dirty="0" err="1">
                <a:solidFill>
                  <a:srgbClr val="000000"/>
                </a:solidFill>
                <a:latin typeface="Franklin Gothic Book" charset="0"/>
              </a:rPr>
              <a:t>metus</a:t>
            </a:r>
            <a:r>
              <a:rPr lang="en-US" dirty="0">
                <a:solidFill>
                  <a:srgbClr val="000000"/>
                </a:solidFill>
                <a:latin typeface="Franklin Gothic Book" charset="0"/>
              </a:rPr>
              <a:t>, </a:t>
            </a:r>
            <a:r>
              <a:rPr lang="en-US" dirty="0" err="1">
                <a:solidFill>
                  <a:srgbClr val="000000"/>
                </a:solidFill>
                <a:latin typeface="Franklin Gothic Book" charset="0"/>
              </a:rPr>
              <a:t>interdum</a:t>
            </a:r>
            <a:r>
              <a:rPr lang="en-US" dirty="0">
                <a:solidFill>
                  <a:srgbClr val="000000"/>
                </a:solidFill>
                <a:latin typeface="Franklin Gothic Book" charset="0"/>
              </a:rPr>
              <a:t> </a:t>
            </a:r>
            <a:r>
              <a:rPr lang="en-US" dirty="0" err="1">
                <a:solidFill>
                  <a:srgbClr val="000000"/>
                </a:solidFill>
                <a:latin typeface="Franklin Gothic Book" charset="0"/>
              </a:rPr>
              <a:t>quis</a:t>
            </a:r>
            <a:r>
              <a:rPr lang="en-US" dirty="0">
                <a:solidFill>
                  <a:srgbClr val="000000"/>
                </a:solidFill>
                <a:latin typeface="Franklin Gothic Book" charset="0"/>
              </a:rPr>
              <a:t> </a:t>
            </a:r>
            <a:r>
              <a:rPr lang="en-US" dirty="0" err="1">
                <a:solidFill>
                  <a:srgbClr val="000000"/>
                </a:solidFill>
                <a:latin typeface="Franklin Gothic Book" charset="0"/>
              </a:rPr>
              <a:t>laoreet</a:t>
            </a:r>
            <a:r>
              <a:rPr lang="en-US" dirty="0">
                <a:solidFill>
                  <a:srgbClr val="000000"/>
                </a:solidFill>
                <a:latin typeface="Franklin Gothic Book" charset="0"/>
              </a:rPr>
              <a:t> </a:t>
            </a:r>
            <a:r>
              <a:rPr lang="en-US" dirty="0" err="1">
                <a:solidFill>
                  <a:srgbClr val="000000"/>
                </a:solidFill>
                <a:latin typeface="Franklin Gothic Book" charset="0"/>
              </a:rPr>
              <a:t>vel</a:t>
            </a:r>
            <a:r>
              <a:rPr lang="en-US" dirty="0">
                <a:solidFill>
                  <a:srgbClr val="000000"/>
                </a:solidFill>
                <a:latin typeface="Franklin Gothic Book" charset="0"/>
              </a:rPr>
              <a:t>, </a:t>
            </a:r>
            <a:r>
              <a:rPr lang="en-US" dirty="0" err="1">
                <a:solidFill>
                  <a:srgbClr val="000000"/>
                </a:solidFill>
                <a:latin typeface="Franklin Gothic Book" charset="0"/>
              </a:rPr>
              <a:t>laoreet</a:t>
            </a:r>
            <a:r>
              <a:rPr lang="en-US" dirty="0">
                <a:solidFill>
                  <a:srgbClr val="000000"/>
                </a:solidFill>
                <a:latin typeface="Franklin Gothic Book" charset="0"/>
              </a:rPr>
              <a:t> a </a:t>
            </a:r>
            <a:r>
              <a:rPr lang="en-US" dirty="0" err="1">
                <a:solidFill>
                  <a:srgbClr val="000000"/>
                </a:solidFill>
                <a:latin typeface="Franklin Gothic Book" charset="0"/>
              </a:rPr>
              <a:t>quam</a:t>
            </a:r>
            <a:r>
              <a:rPr lang="en-US" dirty="0">
                <a:solidFill>
                  <a:srgbClr val="000000"/>
                </a:solidFill>
                <a:latin typeface="Franklin Gothic Book" charset="0"/>
              </a:rPr>
              <a:t>. </a:t>
            </a:r>
            <a:r>
              <a:rPr lang="en-US" dirty="0" err="1">
                <a:solidFill>
                  <a:srgbClr val="000000"/>
                </a:solidFill>
                <a:latin typeface="Franklin Gothic Book" charset="0"/>
              </a:rPr>
              <a:t>Sed</a:t>
            </a:r>
            <a:r>
              <a:rPr lang="en-US" dirty="0">
                <a:solidFill>
                  <a:srgbClr val="000000"/>
                </a:solidFill>
                <a:latin typeface="Franklin Gothic Book" charset="0"/>
              </a:rPr>
              <a:t> </a:t>
            </a:r>
            <a:r>
              <a:rPr lang="en-US" dirty="0" err="1">
                <a:solidFill>
                  <a:srgbClr val="000000"/>
                </a:solidFill>
                <a:latin typeface="Franklin Gothic Book" charset="0"/>
              </a:rPr>
              <a:t>faucibus</a:t>
            </a:r>
            <a:r>
              <a:rPr lang="en-US" dirty="0">
                <a:solidFill>
                  <a:srgbClr val="000000"/>
                </a:solidFill>
                <a:latin typeface="Franklin Gothic Book" charset="0"/>
              </a:rPr>
              <a:t>, dui in </a:t>
            </a:r>
            <a:r>
              <a:rPr lang="en-US" dirty="0" err="1">
                <a:solidFill>
                  <a:srgbClr val="000000"/>
                </a:solidFill>
                <a:latin typeface="Franklin Gothic Book" charset="0"/>
              </a:rPr>
              <a:t>mattis</a:t>
            </a:r>
            <a:r>
              <a:rPr lang="en-US" dirty="0">
                <a:solidFill>
                  <a:srgbClr val="000000"/>
                </a:solidFill>
                <a:latin typeface="Franklin Gothic Book" charset="0"/>
              </a:rPr>
              <a:t> </a:t>
            </a:r>
            <a:r>
              <a:rPr lang="en-US" dirty="0" err="1">
                <a:solidFill>
                  <a:srgbClr val="000000"/>
                </a:solidFill>
                <a:latin typeface="Franklin Gothic Book" charset="0"/>
              </a:rPr>
              <a:t>hendrerit</a:t>
            </a:r>
            <a:r>
              <a:rPr lang="en-US" dirty="0">
                <a:solidFill>
                  <a:srgbClr val="000000"/>
                </a:solidFill>
                <a:latin typeface="Franklin Gothic Book" charset="0"/>
              </a:rPr>
              <a:t>, </a:t>
            </a:r>
            <a:r>
              <a:rPr lang="en-US" dirty="0" err="1">
                <a:solidFill>
                  <a:srgbClr val="000000"/>
                </a:solidFill>
                <a:latin typeface="Franklin Gothic Book" charset="0"/>
              </a:rPr>
              <a:t>quam</a:t>
            </a:r>
            <a:r>
              <a:rPr lang="en-US" dirty="0">
                <a:solidFill>
                  <a:srgbClr val="000000"/>
                </a:solidFill>
                <a:latin typeface="Franklin Gothic Book" charset="0"/>
              </a:rPr>
              <a:t> </a:t>
            </a:r>
            <a:r>
              <a:rPr lang="en-US" dirty="0" err="1">
                <a:solidFill>
                  <a:srgbClr val="000000"/>
                </a:solidFill>
                <a:latin typeface="Franklin Gothic Book" charset="0"/>
              </a:rPr>
              <a:t>nulla</a:t>
            </a:r>
            <a:r>
              <a:rPr lang="en-US" dirty="0">
                <a:solidFill>
                  <a:srgbClr val="000000"/>
                </a:solidFill>
                <a:latin typeface="Franklin Gothic Book" charset="0"/>
              </a:rPr>
              <a:t> dictum </a:t>
            </a:r>
            <a:r>
              <a:rPr lang="en-US" dirty="0" err="1">
                <a:solidFill>
                  <a:srgbClr val="000000"/>
                </a:solidFill>
                <a:latin typeface="Franklin Gothic Book" charset="0"/>
              </a:rPr>
              <a:t>enim</a:t>
            </a:r>
            <a:r>
              <a:rPr lang="en-US" dirty="0">
                <a:solidFill>
                  <a:srgbClr val="000000"/>
                </a:solidFill>
                <a:latin typeface="Franklin Gothic Book" charset="0"/>
              </a:rPr>
              <a:t>, ac </a:t>
            </a:r>
            <a:r>
              <a:rPr lang="en-US" dirty="0" err="1">
                <a:solidFill>
                  <a:srgbClr val="000000"/>
                </a:solidFill>
                <a:latin typeface="Franklin Gothic Book" charset="0"/>
              </a:rPr>
              <a:t>vulputate</a:t>
            </a:r>
            <a:r>
              <a:rPr lang="en-US" dirty="0">
                <a:solidFill>
                  <a:srgbClr val="000000"/>
                </a:solidFill>
                <a:latin typeface="Franklin Gothic Book" charset="0"/>
              </a:rPr>
              <a:t> </a:t>
            </a:r>
            <a:r>
              <a:rPr lang="en-US" dirty="0" err="1">
                <a:solidFill>
                  <a:srgbClr val="000000"/>
                </a:solidFill>
                <a:latin typeface="Franklin Gothic Book" charset="0"/>
              </a:rPr>
              <a:t>urna</a:t>
            </a:r>
            <a:r>
              <a:rPr lang="en-US" dirty="0">
                <a:solidFill>
                  <a:srgbClr val="000000"/>
                </a:solidFill>
                <a:latin typeface="Franklin Gothic Book" charset="0"/>
              </a:rPr>
              <a:t> libero sit </a:t>
            </a:r>
            <a:r>
              <a:rPr lang="en-US" dirty="0" err="1">
                <a:solidFill>
                  <a:srgbClr val="000000"/>
                </a:solidFill>
                <a:latin typeface="Franklin Gothic Book" charset="0"/>
              </a:rPr>
              <a:t>amet</a:t>
            </a:r>
            <a:r>
              <a:rPr lang="en-US" dirty="0">
                <a:solidFill>
                  <a:srgbClr val="000000"/>
                </a:solidFill>
                <a:latin typeface="Franklin Gothic Book" charset="0"/>
              </a:rPr>
              <a:t> </a:t>
            </a:r>
            <a:r>
              <a:rPr lang="en-US" dirty="0" err="1">
                <a:solidFill>
                  <a:srgbClr val="000000"/>
                </a:solidFill>
                <a:latin typeface="Franklin Gothic Book" charset="0"/>
              </a:rPr>
              <a:t>augue</a:t>
            </a:r>
            <a:r>
              <a:rPr lang="en-US" dirty="0">
                <a:solidFill>
                  <a:srgbClr val="000000"/>
                </a:solidFill>
                <a:latin typeface="Franklin Gothic Book" charset="0"/>
              </a:rPr>
              <a:t>.  </a:t>
            </a:r>
          </a:p>
          <a:p>
            <a:pPr marL="0" indent="0"/>
            <a:endParaRPr lang="en-US" dirty="0">
              <a:latin typeface="Franklin Gothic Book" charset="0"/>
            </a:endParaRPr>
          </a:p>
          <a:p>
            <a:endParaRPr lang="en-US" dirty="0"/>
          </a:p>
          <a:p>
            <a:endParaRPr lang="en-US" dirty="0"/>
          </a:p>
        </p:txBody>
      </p:sp>
    </p:spTree>
    <p:extLst>
      <p:ext uri="{BB962C8B-B14F-4D97-AF65-F5344CB8AC3E}">
        <p14:creationId xmlns:p14="http://schemas.microsoft.com/office/powerpoint/2010/main" val="18315635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5697755"/>
          </a:xfrm>
        </p:spPr>
        <p:txBody>
          <a:bodyPr/>
          <a:lstStyle/>
          <a:p>
            <a:pPr algn="ctr"/>
            <a:br>
              <a:rPr lang="en-US" dirty="0"/>
            </a:br>
            <a:br>
              <a:rPr lang="en-US" dirty="0"/>
            </a:br>
            <a:br>
              <a:rPr lang="en-US" dirty="0"/>
            </a:br>
            <a:r>
              <a:rPr lang="en-US" sz="7200" dirty="0"/>
              <a:t>THE END</a:t>
            </a:r>
          </a:p>
        </p:txBody>
      </p:sp>
    </p:spTree>
    <p:extLst>
      <p:ext uri="{BB962C8B-B14F-4D97-AF65-F5344CB8AC3E}">
        <p14:creationId xmlns:p14="http://schemas.microsoft.com/office/powerpoint/2010/main" val="3004094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solidFill>
            <a:schemeClr val="accent2"/>
          </a:solidFill>
        </p:spPr>
        <p:txBody>
          <a:bodyPr/>
          <a:lstStyle/>
          <a:p>
            <a:pPr algn="ctr"/>
            <a:r>
              <a:rPr lang="en-US" dirty="0"/>
              <a:t>Activities</a:t>
            </a:r>
            <a:br>
              <a:rPr lang="en-US" dirty="0"/>
            </a:br>
            <a:endParaRPr lang="en-US" dirty="0"/>
          </a:p>
        </p:txBody>
      </p:sp>
      <p:sp>
        <p:nvSpPr>
          <p:cNvPr id="5" name="Text Placeholder 4"/>
          <p:cNvSpPr>
            <a:spLocks noGrp="1"/>
          </p:cNvSpPr>
          <p:nvPr>
            <p:ph type="body" idx="1"/>
          </p:nvPr>
        </p:nvSpPr>
        <p:spPr/>
        <p:txBody>
          <a:bodyPr/>
          <a:lstStyle/>
          <a:p>
            <a:r>
              <a:rPr lang="en-US" dirty="0"/>
              <a:t>Objectives</a:t>
            </a:r>
          </a:p>
        </p:txBody>
      </p:sp>
      <p:sp>
        <p:nvSpPr>
          <p:cNvPr id="6" name="Content Placeholder 5"/>
          <p:cNvSpPr>
            <a:spLocks noGrp="1"/>
          </p:cNvSpPr>
          <p:nvPr>
            <p:ph sz="half" idx="2"/>
          </p:nvPr>
        </p:nvSpPr>
        <p:spPr/>
        <p:txBody>
          <a:bodyPr vert="horz" lIns="91440" tIns="45720" rIns="91440" bIns="45720" rtlCol="0" anchor="t">
            <a:normAutofit/>
          </a:bodyPr>
          <a:lstStyle/>
          <a:p>
            <a:r>
              <a:rPr lang="en-US" dirty="0" err="1">
                <a:latin typeface="Franklin Gothic Book" charset="0"/>
              </a:rPr>
              <a:t>Pellentesque</a:t>
            </a:r>
            <a:r>
              <a:rPr lang="en-US" dirty="0">
                <a:latin typeface="Franklin Gothic Book" charset="0"/>
              </a:rPr>
              <a:t> </a:t>
            </a:r>
            <a:r>
              <a:rPr lang="en-US" dirty="0" err="1">
                <a:latin typeface="Franklin Gothic Book" charset="0"/>
              </a:rPr>
              <a:t>aliquam</a:t>
            </a:r>
            <a:r>
              <a:rPr lang="en-US" dirty="0">
                <a:latin typeface="Franklin Gothic Book" charset="0"/>
              </a:rPr>
              <a:t> </a:t>
            </a:r>
            <a:r>
              <a:rPr lang="en-US" dirty="0" err="1">
                <a:latin typeface="Franklin Gothic Book" charset="0"/>
              </a:rPr>
              <a:t>viverra</a:t>
            </a:r>
            <a:r>
              <a:rPr lang="en-US" dirty="0">
                <a:latin typeface="Franklin Gothic Book" charset="0"/>
              </a:rPr>
              <a:t> </a:t>
            </a:r>
            <a:r>
              <a:rPr lang="en-US" dirty="0" err="1">
                <a:latin typeface="Franklin Gothic Book" charset="0"/>
              </a:rPr>
              <a:t>felis</a:t>
            </a:r>
            <a:r>
              <a:rPr lang="en-US" dirty="0">
                <a:latin typeface="Franklin Gothic Book" charset="0"/>
              </a:rPr>
              <a:t>, </a:t>
            </a:r>
            <a:r>
              <a:rPr lang="en-US" dirty="0" err="1">
                <a:latin typeface="Franklin Gothic Book" charset="0"/>
              </a:rPr>
              <a:t>commodo</a:t>
            </a:r>
            <a:r>
              <a:rPr lang="en-US" dirty="0">
                <a:latin typeface="Franklin Gothic Book" charset="0"/>
              </a:rPr>
              <a:t> </a:t>
            </a:r>
            <a:r>
              <a:rPr lang="en-US" dirty="0" err="1">
                <a:latin typeface="Franklin Gothic Book" charset="0"/>
              </a:rPr>
              <a:t>mollis</a:t>
            </a:r>
            <a:r>
              <a:rPr lang="en-US" dirty="0">
                <a:latin typeface="Franklin Gothic Book" charset="0"/>
              </a:rPr>
              <a:t> </a:t>
            </a:r>
            <a:r>
              <a:rPr lang="en-US" dirty="0" err="1">
                <a:latin typeface="Franklin Gothic Book" charset="0"/>
              </a:rPr>
              <a:t>odio</a:t>
            </a:r>
            <a:r>
              <a:rPr lang="en-US" dirty="0">
                <a:latin typeface="Franklin Gothic Book" charset="0"/>
              </a:rPr>
              <a:t> </a:t>
            </a:r>
            <a:r>
              <a:rPr lang="en-US" dirty="0" err="1">
                <a:latin typeface="Franklin Gothic Book" charset="0"/>
              </a:rPr>
              <a:t>aliquet</a:t>
            </a:r>
            <a:r>
              <a:rPr lang="en-US" dirty="0">
                <a:latin typeface="Franklin Gothic Book" charset="0"/>
              </a:rPr>
              <a:t> sit </a:t>
            </a:r>
            <a:r>
              <a:rPr lang="en-US" dirty="0" err="1">
                <a:latin typeface="Franklin Gothic Book" charset="0"/>
              </a:rPr>
              <a:t>amet</a:t>
            </a:r>
            <a:r>
              <a:rPr lang="en-US" dirty="0">
                <a:latin typeface="Franklin Gothic Book" charset="0"/>
              </a:rPr>
              <a:t>. </a:t>
            </a:r>
            <a:r>
              <a:rPr lang="en-US" dirty="0" err="1">
                <a:latin typeface="Franklin Gothic Book" charset="0"/>
              </a:rPr>
              <a:t>Aliquam</a:t>
            </a:r>
            <a:r>
              <a:rPr lang="en-US" dirty="0">
                <a:latin typeface="Franklin Gothic Book" charset="0"/>
              </a:rPr>
              <a:t> </a:t>
            </a:r>
            <a:r>
              <a:rPr lang="en-US" dirty="0" err="1">
                <a:latin typeface="Franklin Gothic Book" charset="0"/>
              </a:rPr>
              <a:t>lobortis</a:t>
            </a:r>
            <a:r>
              <a:rPr lang="en-US" dirty="0">
                <a:latin typeface="Franklin Gothic Book" charset="0"/>
              </a:rPr>
              <a:t> </a:t>
            </a:r>
            <a:r>
              <a:rPr lang="en-US" dirty="0" err="1">
                <a:latin typeface="Franklin Gothic Book" charset="0"/>
              </a:rPr>
              <a:t>leo</a:t>
            </a:r>
            <a:r>
              <a:rPr lang="en-US" dirty="0">
                <a:latin typeface="Franklin Gothic Book" charset="0"/>
              </a:rPr>
              <a:t> id </a:t>
            </a:r>
            <a:r>
              <a:rPr lang="en-US" dirty="0" err="1">
                <a:latin typeface="Franklin Gothic Book" charset="0"/>
              </a:rPr>
              <a:t>lectus</a:t>
            </a:r>
            <a:r>
              <a:rPr lang="en-US" dirty="0">
                <a:latin typeface="Franklin Gothic Book" charset="0"/>
              </a:rPr>
              <a:t> </a:t>
            </a:r>
            <a:r>
              <a:rPr lang="en-US" dirty="0" err="1">
                <a:latin typeface="Franklin Gothic Book" charset="0"/>
              </a:rPr>
              <a:t>vulputate</a:t>
            </a:r>
            <a:r>
              <a:rPr lang="en-US" dirty="0">
                <a:latin typeface="Franklin Gothic Book" charset="0"/>
              </a:rPr>
              <a:t> </a:t>
            </a:r>
            <a:r>
              <a:rPr lang="en-US" dirty="0" err="1">
                <a:latin typeface="Franklin Gothic Book" charset="0"/>
              </a:rPr>
              <a:t>ut</a:t>
            </a:r>
            <a:r>
              <a:rPr lang="en-US" dirty="0">
                <a:latin typeface="Franklin Gothic Book" charset="0"/>
              </a:rPr>
              <a:t> </a:t>
            </a:r>
            <a:r>
              <a:rPr lang="en-US" dirty="0" err="1">
                <a:latin typeface="Franklin Gothic Book" charset="0"/>
              </a:rPr>
              <a:t>vehicula</a:t>
            </a:r>
            <a:r>
              <a:rPr lang="en-US" dirty="0">
                <a:latin typeface="Franklin Gothic Book" charset="0"/>
              </a:rPr>
              <a:t> </a:t>
            </a:r>
            <a:r>
              <a:rPr lang="en-US" dirty="0" err="1">
                <a:latin typeface="Franklin Gothic Book" charset="0"/>
              </a:rPr>
              <a:t>neque</a:t>
            </a:r>
            <a:r>
              <a:rPr lang="en-US" dirty="0">
                <a:latin typeface="Franklin Gothic Book" charset="0"/>
              </a:rPr>
              <a:t> </a:t>
            </a:r>
            <a:r>
              <a:rPr lang="en-US" dirty="0" err="1">
                <a:latin typeface="Franklin Gothic Book" charset="0"/>
              </a:rPr>
              <a:t>malesuada</a:t>
            </a:r>
            <a:r>
              <a:rPr lang="en-US" dirty="0">
                <a:latin typeface="Franklin Gothic Book" charset="0"/>
              </a:rPr>
              <a:t>.  </a:t>
            </a:r>
          </a:p>
          <a:p>
            <a:endParaRPr lang="en-US" dirty="0"/>
          </a:p>
        </p:txBody>
      </p:sp>
      <p:sp>
        <p:nvSpPr>
          <p:cNvPr id="7" name="Text Placeholder 6"/>
          <p:cNvSpPr>
            <a:spLocks noGrp="1"/>
          </p:cNvSpPr>
          <p:nvPr>
            <p:ph type="body" sz="quarter" idx="3"/>
          </p:nvPr>
        </p:nvSpPr>
        <p:spPr/>
        <p:txBody>
          <a:bodyPr/>
          <a:lstStyle/>
          <a:p>
            <a:r>
              <a:rPr lang="en-US" dirty="0"/>
              <a:t>Adaptations</a:t>
            </a:r>
          </a:p>
        </p:txBody>
      </p:sp>
      <p:sp>
        <p:nvSpPr>
          <p:cNvPr id="8" name="Content Placeholder 7"/>
          <p:cNvSpPr>
            <a:spLocks noGrp="1"/>
          </p:cNvSpPr>
          <p:nvPr>
            <p:ph sz="quarter" idx="4"/>
          </p:nvPr>
        </p:nvSpPr>
        <p:spPr/>
        <p:txBody>
          <a:bodyPr vert="horz" lIns="91440" tIns="45720" rIns="91440" bIns="45720" rtlCol="0" anchor="t">
            <a:normAutofit/>
          </a:bodyPr>
          <a:lstStyle/>
          <a:p>
            <a:r>
              <a:rPr lang="en-US" dirty="0" err="1">
                <a:latin typeface="Franklin Gothic Book" charset="0"/>
              </a:rPr>
              <a:t>Fusce</a:t>
            </a:r>
            <a:r>
              <a:rPr lang="en-US" dirty="0">
                <a:latin typeface="Franklin Gothic Book" charset="0"/>
              </a:rPr>
              <a:t> ac dictum ligula. </a:t>
            </a:r>
            <a:r>
              <a:rPr lang="en-US" dirty="0" err="1">
                <a:latin typeface="Franklin Gothic Book" charset="0"/>
              </a:rPr>
              <a:t>Sed</a:t>
            </a:r>
            <a:r>
              <a:rPr lang="en-US" dirty="0">
                <a:latin typeface="Franklin Gothic Book" charset="0"/>
              </a:rPr>
              <a:t> </a:t>
            </a:r>
            <a:r>
              <a:rPr lang="en-US" dirty="0" err="1">
                <a:latin typeface="Franklin Gothic Book" charset="0"/>
              </a:rPr>
              <a:t>vel</a:t>
            </a:r>
            <a:r>
              <a:rPr lang="en-US" dirty="0">
                <a:latin typeface="Franklin Gothic Book" charset="0"/>
              </a:rPr>
              <a:t> </a:t>
            </a:r>
            <a:r>
              <a:rPr lang="en-US" dirty="0" err="1">
                <a:latin typeface="Franklin Gothic Book" charset="0"/>
              </a:rPr>
              <a:t>orci</a:t>
            </a:r>
            <a:r>
              <a:rPr lang="en-US" dirty="0">
                <a:latin typeface="Franklin Gothic Book" charset="0"/>
              </a:rPr>
              <a:t> </a:t>
            </a:r>
            <a:r>
              <a:rPr lang="en-US" dirty="0" err="1">
                <a:latin typeface="Franklin Gothic Book" charset="0"/>
              </a:rPr>
              <a:t>nec</a:t>
            </a:r>
            <a:r>
              <a:rPr lang="en-US" dirty="0">
                <a:latin typeface="Franklin Gothic Book" charset="0"/>
              </a:rPr>
              <a:t> </a:t>
            </a:r>
            <a:r>
              <a:rPr lang="en-US" dirty="0" err="1">
                <a:latin typeface="Franklin Gothic Book" charset="0"/>
              </a:rPr>
              <a:t>orci</a:t>
            </a:r>
            <a:r>
              <a:rPr lang="en-US" dirty="0">
                <a:latin typeface="Franklin Gothic Book" charset="0"/>
              </a:rPr>
              <a:t> </a:t>
            </a:r>
            <a:r>
              <a:rPr lang="en-US" dirty="0" err="1">
                <a:latin typeface="Franklin Gothic Book" charset="0"/>
              </a:rPr>
              <a:t>vestibulum</a:t>
            </a:r>
            <a:r>
              <a:rPr lang="en-US" dirty="0">
                <a:latin typeface="Franklin Gothic Book" charset="0"/>
              </a:rPr>
              <a:t> </a:t>
            </a:r>
            <a:r>
              <a:rPr lang="en-US" dirty="0" err="1">
                <a:latin typeface="Franklin Gothic Book" charset="0"/>
              </a:rPr>
              <a:t>euismod</a:t>
            </a:r>
            <a:r>
              <a:rPr lang="en-US" dirty="0">
                <a:latin typeface="Franklin Gothic Book" charset="0"/>
              </a:rPr>
              <a:t> </a:t>
            </a:r>
            <a:r>
              <a:rPr lang="en-US" dirty="0" err="1">
                <a:latin typeface="Franklin Gothic Book" charset="0"/>
              </a:rPr>
              <a:t>vel</a:t>
            </a:r>
            <a:r>
              <a:rPr lang="en-US" dirty="0">
                <a:latin typeface="Franklin Gothic Book" charset="0"/>
              </a:rPr>
              <a:t> </a:t>
            </a:r>
            <a:r>
              <a:rPr lang="en-US" dirty="0" err="1">
                <a:latin typeface="Franklin Gothic Book" charset="0"/>
              </a:rPr>
              <a:t>sed</a:t>
            </a:r>
            <a:r>
              <a:rPr lang="en-US" dirty="0">
                <a:latin typeface="Franklin Gothic Book" charset="0"/>
              </a:rPr>
              <a:t> </a:t>
            </a:r>
            <a:r>
              <a:rPr lang="en-US" dirty="0" err="1">
                <a:latin typeface="Franklin Gothic Book" charset="0"/>
              </a:rPr>
              <a:t>augue</a:t>
            </a:r>
            <a:r>
              <a:rPr lang="en-US" dirty="0">
                <a:latin typeface="Franklin Gothic Book" charset="0"/>
              </a:rPr>
              <a:t>. </a:t>
            </a:r>
            <a:r>
              <a:rPr lang="en-US" dirty="0" err="1">
                <a:latin typeface="Franklin Gothic Book" charset="0"/>
              </a:rPr>
              <a:t>Fusce</a:t>
            </a:r>
            <a:r>
              <a:rPr lang="en-US" dirty="0">
                <a:latin typeface="Franklin Gothic Book" charset="0"/>
              </a:rPr>
              <a:t> </a:t>
            </a:r>
            <a:r>
              <a:rPr lang="en-US" dirty="0" err="1">
                <a:latin typeface="Franklin Gothic Book" charset="0"/>
              </a:rPr>
              <a:t>posuere</a:t>
            </a:r>
            <a:r>
              <a:rPr lang="en-US" dirty="0">
                <a:latin typeface="Franklin Gothic Book" charset="0"/>
              </a:rPr>
              <a:t>, dolor cursus </a:t>
            </a:r>
            <a:r>
              <a:rPr lang="en-US" dirty="0" err="1">
                <a:latin typeface="Franklin Gothic Book" charset="0"/>
              </a:rPr>
              <a:t>tincidunt</a:t>
            </a:r>
            <a:r>
              <a:rPr lang="en-US" dirty="0">
                <a:latin typeface="Franklin Gothic Book" charset="0"/>
              </a:rPr>
              <a:t> </a:t>
            </a:r>
            <a:r>
              <a:rPr lang="en-US" dirty="0" err="1">
                <a:latin typeface="Franklin Gothic Book" charset="0"/>
              </a:rPr>
              <a:t>posuere</a:t>
            </a:r>
            <a:r>
              <a:rPr lang="en-US" dirty="0">
                <a:latin typeface="Franklin Gothic Book" charset="0"/>
              </a:rPr>
              <a:t>, </a:t>
            </a:r>
            <a:r>
              <a:rPr lang="en-US" dirty="0" err="1">
                <a:latin typeface="Franklin Gothic Book" charset="0"/>
              </a:rPr>
              <a:t>urna</a:t>
            </a:r>
            <a:r>
              <a:rPr lang="en-US" dirty="0">
                <a:latin typeface="Franklin Gothic Book" charset="0"/>
              </a:rPr>
              <a:t> magna </a:t>
            </a:r>
            <a:r>
              <a:rPr lang="en-US" dirty="0" err="1">
                <a:latin typeface="Franklin Gothic Book" charset="0"/>
              </a:rPr>
              <a:t>hendrerit</a:t>
            </a:r>
            <a:r>
              <a:rPr lang="en-US" dirty="0">
                <a:latin typeface="Franklin Gothic Book" charset="0"/>
              </a:rPr>
              <a:t> </a:t>
            </a:r>
            <a:r>
              <a:rPr lang="en-US" dirty="0" err="1">
                <a:latin typeface="Franklin Gothic Book" charset="0"/>
              </a:rPr>
              <a:t>nibh</a:t>
            </a:r>
            <a:r>
              <a:rPr lang="en-US" dirty="0">
                <a:latin typeface="Franklin Gothic Book" charset="0"/>
              </a:rPr>
              <a:t>, </a:t>
            </a:r>
            <a:r>
              <a:rPr lang="en-US" dirty="0" err="1">
                <a:latin typeface="Franklin Gothic Book" charset="0"/>
              </a:rPr>
              <a:t>vel</a:t>
            </a:r>
            <a:r>
              <a:rPr lang="en-US" dirty="0">
                <a:latin typeface="Franklin Gothic Book" charset="0"/>
              </a:rPr>
              <a:t> </a:t>
            </a:r>
            <a:r>
              <a:rPr lang="en-US" dirty="0" err="1">
                <a:latin typeface="Franklin Gothic Book" charset="0"/>
              </a:rPr>
              <a:t>malesuada</a:t>
            </a:r>
            <a:r>
              <a:rPr lang="en-US" dirty="0">
                <a:latin typeface="Franklin Gothic Book" charset="0"/>
              </a:rPr>
              <a:t> lorem </a:t>
            </a:r>
            <a:r>
              <a:rPr lang="en-US" dirty="0" err="1">
                <a:latin typeface="Franklin Gothic Book" charset="0"/>
              </a:rPr>
              <a:t>quam</a:t>
            </a:r>
            <a:r>
              <a:rPr lang="en-US" dirty="0">
                <a:latin typeface="Franklin Gothic Book" charset="0"/>
              </a:rPr>
              <a:t> et </a:t>
            </a:r>
            <a:r>
              <a:rPr lang="en-US" dirty="0" err="1">
                <a:latin typeface="Franklin Gothic Book" charset="0"/>
              </a:rPr>
              <a:t>nibh</a:t>
            </a:r>
            <a:r>
              <a:rPr lang="en-US" dirty="0">
                <a:latin typeface="Franklin Gothic Book" charset="0"/>
              </a:rPr>
              <a:t>. </a:t>
            </a:r>
            <a:r>
              <a:rPr lang="en-US" dirty="0" err="1">
                <a:latin typeface="Franklin Gothic Book" charset="0"/>
              </a:rPr>
              <a:t>Aliquam</a:t>
            </a:r>
            <a:r>
              <a:rPr lang="en-US" dirty="0">
                <a:latin typeface="Franklin Gothic Book" charset="0"/>
              </a:rPr>
              <a:t> </a:t>
            </a:r>
            <a:r>
              <a:rPr lang="en-US" dirty="0" err="1">
                <a:latin typeface="Franklin Gothic Book" charset="0"/>
              </a:rPr>
              <a:t>erat</a:t>
            </a:r>
            <a:r>
              <a:rPr lang="en-US" dirty="0">
                <a:latin typeface="Franklin Gothic Book" charset="0"/>
              </a:rPr>
              <a:t> </a:t>
            </a:r>
            <a:r>
              <a:rPr lang="en-US" dirty="0" err="1">
                <a:latin typeface="Franklin Gothic Book" charset="0"/>
              </a:rPr>
              <a:t>volutpat</a:t>
            </a:r>
            <a:r>
              <a:rPr lang="en-US" dirty="0">
                <a:latin typeface="Franklin Gothic Book" charset="0"/>
              </a:rPr>
              <a:t>.</a:t>
            </a:r>
          </a:p>
        </p:txBody>
      </p:sp>
    </p:spTree>
    <p:extLst>
      <p:ext uri="{BB962C8B-B14F-4D97-AF65-F5344CB8AC3E}">
        <p14:creationId xmlns:p14="http://schemas.microsoft.com/office/powerpoint/2010/main" val="2861002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98984" y="540826"/>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lowchart: Summing Junction 2"/>
          <p:cNvSpPr/>
          <p:nvPr/>
        </p:nvSpPr>
        <p:spPr>
          <a:xfrm>
            <a:off x="8219064" y="609297"/>
            <a:ext cx="612648" cy="612648"/>
          </a:xfrm>
          <a:prstGeom prst="flowChartSummingJunc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lowchart: Direct Access Storage 3"/>
          <p:cNvSpPr/>
          <p:nvPr/>
        </p:nvSpPr>
        <p:spPr>
          <a:xfrm>
            <a:off x="2214987" y="4015455"/>
            <a:ext cx="914400" cy="685800"/>
          </a:xfrm>
          <a:prstGeom prst="flowChartMagneticDru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p:cNvSpPr/>
          <p:nvPr/>
        </p:nvSpPr>
        <p:spPr>
          <a:xfrm>
            <a:off x="3130990" y="1850164"/>
            <a:ext cx="1216152" cy="91440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ame 5"/>
          <p:cNvSpPr/>
          <p:nvPr/>
        </p:nvSpPr>
        <p:spPr>
          <a:xfrm>
            <a:off x="9359581" y="3397563"/>
            <a:ext cx="914400" cy="9144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Cross 6"/>
          <p:cNvSpPr/>
          <p:nvPr/>
        </p:nvSpPr>
        <p:spPr>
          <a:xfrm>
            <a:off x="5732152" y="916030"/>
            <a:ext cx="914400" cy="914400"/>
          </a:xfrm>
          <a:prstGeom prst="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p:cNvSpPr/>
          <p:nvPr/>
        </p:nvSpPr>
        <p:spPr>
          <a:xfrm>
            <a:off x="10247989" y="1222763"/>
            <a:ext cx="914400" cy="914400"/>
          </a:xfrm>
          <a:prstGeom prst="blockArc">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Left 8"/>
          <p:cNvSpPr/>
          <p:nvPr/>
        </p:nvSpPr>
        <p:spPr>
          <a:xfrm>
            <a:off x="8640403" y="2220703"/>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4147295" y="714794"/>
            <a:ext cx="914400" cy="914400"/>
          </a:xfrm>
          <a:prstGeom prst="straightConnector1">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sp>
        <p:nvSpPr>
          <p:cNvPr id="11" name="Speech Bubble: Rectangle 10"/>
          <p:cNvSpPr/>
          <p:nvPr/>
        </p:nvSpPr>
        <p:spPr>
          <a:xfrm>
            <a:off x="4705999" y="3311494"/>
            <a:ext cx="914400" cy="612648"/>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ctagon 11"/>
          <p:cNvSpPr/>
          <p:nvPr/>
        </p:nvSpPr>
        <p:spPr>
          <a:xfrm>
            <a:off x="7303061" y="4175841"/>
            <a:ext cx="914400" cy="91440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Connector: Curved 12"/>
          <p:cNvCxnSpPr/>
          <p:nvPr/>
        </p:nvCxnSpPr>
        <p:spPr>
          <a:xfrm>
            <a:off x="4037202" y="5146399"/>
            <a:ext cx="914400" cy="914400"/>
          </a:xfrm>
          <a:prstGeom prst="curvedConnector3">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4" name="Connector: Elbow 13"/>
          <p:cNvCxnSpPr/>
          <p:nvPr/>
        </p:nvCxnSpPr>
        <p:spPr>
          <a:xfrm>
            <a:off x="9102641" y="5146399"/>
            <a:ext cx="914400" cy="914400"/>
          </a:xfrm>
          <a:prstGeom prst="bentConnector3">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sp>
        <p:nvSpPr>
          <p:cNvPr id="15" name="Flowchart: Magnetic Disk 14"/>
          <p:cNvSpPr/>
          <p:nvPr/>
        </p:nvSpPr>
        <p:spPr>
          <a:xfrm>
            <a:off x="1508920" y="5718461"/>
            <a:ext cx="914400" cy="61264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lus Sign 16"/>
          <p:cNvSpPr/>
          <p:nvPr/>
        </p:nvSpPr>
        <p:spPr>
          <a:xfrm>
            <a:off x="1252324" y="2303396"/>
            <a:ext cx="914400" cy="9144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a:off x="6904005" y="2362911"/>
            <a:ext cx="914400" cy="914400"/>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Wave 18"/>
          <p:cNvSpPr/>
          <p:nvPr/>
        </p:nvSpPr>
        <p:spPr>
          <a:xfrm>
            <a:off x="5758944" y="5265229"/>
            <a:ext cx="914400" cy="914400"/>
          </a:xfrm>
          <a:prstGeom prst="wav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Left-Right 20"/>
          <p:cNvSpPr/>
          <p:nvPr/>
        </p:nvSpPr>
        <p:spPr>
          <a:xfrm>
            <a:off x="10407809" y="5146399"/>
            <a:ext cx="1216152" cy="484632"/>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tial Circle 21"/>
          <p:cNvSpPr/>
          <p:nvPr/>
        </p:nvSpPr>
        <p:spPr>
          <a:xfrm>
            <a:off x="10970828" y="2303396"/>
            <a:ext cx="914400" cy="914400"/>
          </a:xfrm>
          <a:prstGeom prst="pi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ectangle 22"/>
          <p:cNvSpPr/>
          <p:nvPr/>
        </p:nvSpPr>
        <p:spPr>
          <a:xfrm>
            <a:off x="1462661" y="68226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1593180" y="81490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Parallelogram 24"/>
          <p:cNvSpPr/>
          <p:nvPr/>
        </p:nvSpPr>
        <p:spPr>
          <a:xfrm>
            <a:off x="3259610" y="1986897"/>
            <a:ext cx="1216152" cy="91440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arallelogram 25"/>
          <p:cNvSpPr/>
          <p:nvPr/>
        </p:nvSpPr>
        <p:spPr>
          <a:xfrm>
            <a:off x="3396953" y="2124240"/>
            <a:ext cx="1216152" cy="91440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ross 28"/>
          <p:cNvSpPr/>
          <p:nvPr/>
        </p:nvSpPr>
        <p:spPr>
          <a:xfrm>
            <a:off x="5859973" y="1052963"/>
            <a:ext cx="914400" cy="914400"/>
          </a:xfrm>
          <a:prstGeom prst="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ross 29"/>
          <p:cNvSpPr/>
          <p:nvPr/>
        </p:nvSpPr>
        <p:spPr>
          <a:xfrm>
            <a:off x="5997316" y="1190307"/>
            <a:ext cx="914400" cy="914400"/>
          </a:xfrm>
          <a:prstGeom prst="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lowchart: Summing Junction 30"/>
          <p:cNvSpPr/>
          <p:nvPr/>
        </p:nvSpPr>
        <p:spPr>
          <a:xfrm>
            <a:off x="8350461" y="741652"/>
            <a:ext cx="612648" cy="612648"/>
          </a:xfrm>
          <a:prstGeom prst="flowChartSummingJunc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lowchart: Summing Junction 31"/>
          <p:cNvSpPr/>
          <p:nvPr/>
        </p:nvSpPr>
        <p:spPr>
          <a:xfrm>
            <a:off x="8487805" y="878995"/>
            <a:ext cx="612648" cy="612648"/>
          </a:xfrm>
          <a:prstGeom prst="flowChartSummingJunc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Block Arc 32"/>
          <p:cNvSpPr/>
          <p:nvPr/>
        </p:nvSpPr>
        <p:spPr>
          <a:xfrm>
            <a:off x="10373983" y="1355118"/>
            <a:ext cx="914400" cy="914400"/>
          </a:xfrm>
          <a:prstGeom prst="blockArc">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Block Arc 33"/>
          <p:cNvSpPr/>
          <p:nvPr/>
        </p:nvSpPr>
        <p:spPr>
          <a:xfrm>
            <a:off x="10511327" y="1492461"/>
            <a:ext cx="914400" cy="914400"/>
          </a:xfrm>
          <a:prstGeom prst="blockArc">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Partial Circle 34"/>
          <p:cNvSpPr/>
          <p:nvPr/>
        </p:nvSpPr>
        <p:spPr>
          <a:xfrm>
            <a:off x="11097324" y="2435551"/>
            <a:ext cx="914400" cy="914400"/>
          </a:xfrm>
          <a:prstGeom prst="pi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Partial Circle 35"/>
          <p:cNvSpPr/>
          <p:nvPr/>
        </p:nvSpPr>
        <p:spPr>
          <a:xfrm>
            <a:off x="11234667" y="2572894"/>
            <a:ext cx="914400" cy="914400"/>
          </a:xfrm>
          <a:prstGeom prst="pi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Octagon 36"/>
          <p:cNvSpPr/>
          <p:nvPr/>
        </p:nvSpPr>
        <p:spPr>
          <a:xfrm>
            <a:off x="7434841" y="4312574"/>
            <a:ext cx="914400" cy="91440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ctagon 37"/>
          <p:cNvSpPr/>
          <p:nvPr/>
        </p:nvSpPr>
        <p:spPr>
          <a:xfrm>
            <a:off x="7572184" y="4449917"/>
            <a:ext cx="914400" cy="914400"/>
          </a:xfrm>
          <a:prstGeom prst="oc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Speech Bubble: Rectangle 38"/>
          <p:cNvSpPr/>
          <p:nvPr/>
        </p:nvSpPr>
        <p:spPr>
          <a:xfrm>
            <a:off x="4834477" y="3442734"/>
            <a:ext cx="914400" cy="612648"/>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Speech Bubble: Rectangle 39"/>
          <p:cNvSpPr/>
          <p:nvPr/>
        </p:nvSpPr>
        <p:spPr>
          <a:xfrm>
            <a:off x="4971821" y="3580077"/>
            <a:ext cx="914400" cy="612648"/>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ight Triangle 40"/>
          <p:cNvSpPr/>
          <p:nvPr/>
        </p:nvSpPr>
        <p:spPr>
          <a:xfrm>
            <a:off x="7031967" y="2499644"/>
            <a:ext cx="914400" cy="914400"/>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ight Triangle 41"/>
          <p:cNvSpPr/>
          <p:nvPr/>
        </p:nvSpPr>
        <p:spPr>
          <a:xfrm>
            <a:off x="7169311" y="2636987"/>
            <a:ext cx="914400" cy="914400"/>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ame 42"/>
          <p:cNvSpPr/>
          <p:nvPr/>
        </p:nvSpPr>
        <p:spPr>
          <a:xfrm>
            <a:off x="9485831" y="3534296"/>
            <a:ext cx="914400" cy="9144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4" name="Frame 43"/>
          <p:cNvSpPr/>
          <p:nvPr/>
        </p:nvSpPr>
        <p:spPr>
          <a:xfrm>
            <a:off x="9623174" y="3671639"/>
            <a:ext cx="914400" cy="9144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5" name="Arrow: Left-Right 44"/>
          <p:cNvSpPr/>
          <p:nvPr/>
        </p:nvSpPr>
        <p:spPr>
          <a:xfrm>
            <a:off x="10538795" y="5283132"/>
            <a:ext cx="1216152" cy="484632"/>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Arrow: Left-Right 45"/>
          <p:cNvSpPr/>
          <p:nvPr/>
        </p:nvSpPr>
        <p:spPr>
          <a:xfrm>
            <a:off x="10676138" y="5420475"/>
            <a:ext cx="1216152" cy="484632"/>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ave 46"/>
          <p:cNvSpPr/>
          <p:nvPr/>
        </p:nvSpPr>
        <p:spPr>
          <a:xfrm>
            <a:off x="5887441" y="5402162"/>
            <a:ext cx="914400" cy="914400"/>
          </a:xfrm>
          <a:prstGeom prst="wav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Wave 47"/>
          <p:cNvSpPr/>
          <p:nvPr/>
        </p:nvSpPr>
        <p:spPr>
          <a:xfrm>
            <a:off x="6024785" y="5539506"/>
            <a:ext cx="914400" cy="914400"/>
          </a:xfrm>
          <a:prstGeom prst="wav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Connector: Curved 48"/>
          <p:cNvCxnSpPr/>
          <p:nvPr/>
        </p:nvCxnSpPr>
        <p:spPr>
          <a:xfrm>
            <a:off x="4166074" y="5283132"/>
            <a:ext cx="914400" cy="914400"/>
          </a:xfrm>
          <a:prstGeom prst="curvedConnector3">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50" name="Connector: Curved 49"/>
          <p:cNvCxnSpPr/>
          <p:nvPr/>
        </p:nvCxnSpPr>
        <p:spPr>
          <a:xfrm>
            <a:off x="4303417" y="5420475"/>
            <a:ext cx="914400" cy="914400"/>
          </a:xfrm>
          <a:prstGeom prst="curvedConnector3">
            <a:avLst/>
          </a:prstGeom>
          <a:ln>
            <a:headEnd type="none"/>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51" name="Connector: Elbow 50"/>
          <p:cNvCxnSpPr/>
          <p:nvPr/>
        </p:nvCxnSpPr>
        <p:spPr>
          <a:xfrm>
            <a:off x="9229457" y="5283132"/>
            <a:ext cx="914400" cy="914400"/>
          </a:xfrm>
          <a:prstGeom prst="bentConnector3">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52" name="Connector: Elbow 51"/>
          <p:cNvCxnSpPr/>
          <p:nvPr/>
        </p:nvCxnSpPr>
        <p:spPr>
          <a:xfrm>
            <a:off x="9366801" y="5420475"/>
            <a:ext cx="914400" cy="914400"/>
          </a:xfrm>
          <a:prstGeom prst="bentConnector3">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sp>
        <p:nvSpPr>
          <p:cNvPr id="55" name="Flowchart: Magnetic Disk 54"/>
          <p:cNvSpPr/>
          <p:nvPr/>
        </p:nvSpPr>
        <p:spPr>
          <a:xfrm>
            <a:off x="1638961" y="5850817"/>
            <a:ext cx="914400" cy="61264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lowchart: Magnetic Disk 55"/>
          <p:cNvSpPr/>
          <p:nvPr/>
        </p:nvSpPr>
        <p:spPr>
          <a:xfrm>
            <a:off x="1776304" y="5988160"/>
            <a:ext cx="914400" cy="61264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Direct Access Storage 56"/>
          <p:cNvSpPr/>
          <p:nvPr/>
        </p:nvSpPr>
        <p:spPr>
          <a:xfrm>
            <a:off x="2343989" y="4147762"/>
            <a:ext cx="914400" cy="685800"/>
          </a:xfrm>
          <a:prstGeom prst="flowChartMagneticDru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lowchart: Direct Access Storage 57"/>
          <p:cNvSpPr/>
          <p:nvPr/>
        </p:nvSpPr>
        <p:spPr>
          <a:xfrm>
            <a:off x="2481332" y="4285105"/>
            <a:ext cx="914400" cy="685800"/>
          </a:xfrm>
          <a:prstGeom prst="flowChartMagneticDru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Plus Sign 58"/>
          <p:cNvSpPr/>
          <p:nvPr/>
        </p:nvSpPr>
        <p:spPr>
          <a:xfrm>
            <a:off x="1382587" y="2435551"/>
            <a:ext cx="914400" cy="9144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Plus Sign 59"/>
          <p:cNvSpPr/>
          <p:nvPr/>
        </p:nvSpPr>
        <p:spPr>
          <a:xfrm>
            <a:off x="1519930" y="2572894"/>
            <a:ext cx="914400" cy="9144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Arrow: Left 60"/>
          <p:cNvSpPr/>
          <p:nvPr/>
        </p:nvSpPr>
        <p:spPr>
          <a:xfrm>
            <a:off x="8771647" y="2353145"/>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Arrow: Left 61"/>
          <p:cNvSpPr/>
          <p:nvPr/>
        </p:nvSpPr>
        <p:spPr>
          <a:xfrm>
            <a:off x="8908990" y="2490488"/>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3" name="Straight Arrow Connector 62"/>
          <p:cNvCxnSpPr/>
          <p:nvPr/>
        </p:nvCxnSpPr>
        <p:spPr>
          <a:xfrm>
            <a:off x="4275949" y="851527"/>
            <a:ext cx="914400" cy="914400"/>
          </a:xfrm>
          <a:prstGeom prst="straightConnector1">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64" name="Straight Arrow Connector 63"/>
          <p:cNvCxnSpPr/>
          <p:nvPr/>
        </p:nvCxnSpPr>
        <p:spPr>
          <a:xfrm>
            <a:off x="4413292" y="988870"/>
            <a:ext cx="914400" cy="914400"/>
          </a:xfrm>
          <a:prstGeom prst="straightConnector1">
            <a:avLst/>
          </a:prstGeom>
          <a:ln>
            <a:headEnd type="none"/>
            <a:tailEnd type="arrow"/>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3658305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Table</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379338931"/>
              </p:ext>
            </p:extLst>
          </p:nvPr>
        </p:nvGraphicFramePr>
        <p:xfrm>
          <a:off x="1371600" y="2286000"/>
          <a:ext cx="9601200" cy="3708400"/>
        </p:xfrm>
        <a:graphic>
          <a:graphicData uri="http://schemas.openxmlformats.org/drawingml/2006/table">
            <a:tbl>
              <a:tblPr firstRow="1" bandRow="1">
                <a:tableStyleId>{5C22544A-7EE6-4342-B048-85BDC9FD1C3A}</a:tableStyleId>
              </a:tblPr>
              <a:tblGrid>
                <a:gridCol w="960120">
                  <a:extLst>
                    <a:ext uri="{9D8B030D-6E8A-4147-A177-3AD203B41FA5}">
                      <a16:colId xmlns:a16="http://schemas.microsoft.com/office/drawing/2014/main" val="2397345101"/>
                    </a:ext>
                  </a:extLst>
                </a:gridCol>
                <a:gridCol w="960120">
                  <a:extLst>
                    <a:ext uri="{9D8B030D-6E8A-4147-A177-3AD203B41FA5}">
                      <a16:colId xmlns:a16="http://schemas.microsoft.com/office/drawing/2014/main" val="1660727291"/>
                    </a:ext>
                  </a:extLst>
                </a:gridCol>
                <a:gridCol w="960120">
                  <a:extLst>
                    <a:ext uri="{9D8B030D-6E8A-4147-A177-3AD203B41FA5}">
                      <a16:colId xmlns:a16="http://schemas.microsoft.com/office/drawing/2014/main" val="66526416"/>
                    </a:ext>
                  </a:extLst>
                </a:gridCol>
                <a:gridCol w="960120">
                  <a:extLst>
                    <a:ext uri="{9D8B030D-6E8A-4147-A177-3AD203B41FA5}">
                      <a16:colId xmlns:a16="http://schemas.microsoft.com/office/drawing/2014/main" val="4141000389"/>
                    </a:ext>
                  </a:extLst>
                </a:gridCol>
                <a:gridCol w="960120">
                  <a:extLst>
                    <a:ext uri="{9D8B030D-6E8A-4147-A177-3AD203B41FA5}">
                      <a16:colId xmlns:a16="http://schemas.microsoft.com/office/drawing/2014/main" val="1160356131"/>
                    </a:ext>
                  </a:extLst>
                </a:gridCol>
                <a:gridCol w="960120">
                  <a:extLst>
                    <a:ext uri="{9D8B030D-6E8A-4147-A177-3AD203B41FA5}">
                      <a16:colId xmlns:a16="http://schemas.microsoft.com/office/drawing/2014/main" val="359470147"/>
                    </a:ext>
                  </a:extLst>
                </a:gridCol>
                <a:gridCol w="960120">
                  <a:extLst>
                    <a:ext uri="{9D8B030D-6E8A-4147-A177-3AD203B41FA5}">
                      <a16:colId xmlns:a16="http://schemas.microsoft.com/office/drawing/2014/main" val="2003225655"/>
                    </a:ext>
                  </a:extLst>
                </a:gridCol>
                <a:gridCol w="960120">
                  <a:extLst>
                    <a:ext uri="{9D8B030D-6E8A-4147-A177-3AD203B41FA5}">
                      <a16:colId xmlns:a16="http://schemas.microsoft.com/office/drawing/2014/main" val="1291497205"/>
                    </a:ext>
                  </a:extLst>
                </a:gridCol>
                <a:gridCol w="960120">
                  <a:extLst>
                    <a:ext uri="{9D8B030D-6E8A-4147-A177-3AD203B41FA5}">
                      <a16:colId xmlns:a16="http://schemas.microsoft.com/office/drawing/2014/main" val="2734213007"/>
                    </a:ext>
                  </a:extLst>
                </a:gridCol>
                <a:gridCol w="960120">
                  <a:extLst>
                    <a:ext uri="{9D8B030D-6E8A-4147-A177-3AD203B41FA5}">
                      <a16:colId xmlns:a16="http://schemas.microsoft.com/office/drawing/2014/main" val="1324203953"/>
                    </a:ext>
                  </a:extLst>
                </a:gridCol>
              </a:tblGrid>
              <a:tr h="370840">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2444056138"/>
                  </a:ext>
                </a:extLst>
              </a:tr>
              <a:tr h="370840">
                <a:tc>
                  <a:txBody>
                    <a:bodyPr/>
                    <a:lstStyle/>
                    <a:p>
                      <a:r>
                        <a:rPr lang="en-US" dirty="0"/>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tc>
                  <a:txBody>
                    <a:bodyPr/>
                    <a:lstStyle/>
                    <a:p>
                      <a:r>
                        <a:rPr lang="en-US" dirty="0">
                          <a:latin typeface="Franklin Gothic Book" charset="0"/>
                        </a:rPr>
                        <a:t>Blah</a:t>
                      </a:r>
                    </a:p>
                  </a:txBody>
                  <a:tcPr/>
                </a:tc>
                <a:extLst>
                  <a:ext uri="{0D108BD9-81ED-4DB2-BD59-A6C34878D82A}">
                    <a16:rowId xmlns:a16="http://schemas.microsoft.com/office/drawing/2014/main" val="2451297764"/>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593257692"/>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280556725"/>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2899846079"/>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1584013828"/>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1981805283"/>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1370408587"/>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1334860464"/>
                  </a:ext>
                </a:extLst>
              </a:tr>
              <a:tr h="370840">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tc>
                  <a:txBody>
                    <a:bodyPr/>
                    <a:lstStyle/>
                    <a:p>
                      <a:r>
                        <a:rPr lang="en-US" dirty="0"/>
                        <a:t>Blah</a:t>
                      </a:r>
                    </a:p>
                  </a:txBody>
                  <a:tcPr/>
                </a:tc>
                <a:extLst>
                  <a:ext uri="{0D108BD9-81ED-4DB2-BD59-A6C34878D82A}">
                    <a16:rowId xmlns:a16="http://schemas.microsoft.com/office/drawing/2014/main" val="3820004482"/>
                  </a:ext>
                </a:extLst>
              </a:tr>
            </a:tbl>
          </a:graphicData>
        </a:graphic>
      </p:graphicFrame>
    </p:spTree>
    <p:extLst>
      <p:ext uri="{BB962C8B-B14F-4D97-AF65-F5344CB8AC3E}">
        <p14:creationId xmlns:p14="http://schemas.microsoft.com/office/powerpoint/2010/main" val="1015333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27125" y="342900"/>
            <a:ext cx="10748963" cy="6463308"/>
          </a:xfrm>
          <a:prstGeom prst="rect">
            <a:avLst/>
          </a:prstGeom>
        </p:spPr>
        <p:txBody>
          <a:bodyPr rtlCol="0">
            <a:spAutoFit/>
          </a:bodyPr>
          <a:lstStyle/>
          <a:p>
            <a:r>
              <a:rPr lang="en-US" dirty="0">
                <a:latin typeface="Franklin Gothic Book" charset="0"/>
              </a:rPr>
              <a:t>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p:txBody>
      </p:sp>
    </p:spTree>
    <p:extLst>
      <p:ext uri="{BB962C8B-B14F-4D97-AF65-F5344CB8AC3E}">
        <p14:creationId xmlns:p14="http://schemas.microsoft.com/office/powerpoint/2010/main" val="3284746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4.jpg"/>
          <p:cNvPicPr>
            <a:picLocks noChangeAspect="1"/>
          </p:cNvPicPr>
          <p:nvPr/>
        </p:nvPicPr>
        <p:blipFill>
          <a:blip r:embed="rId3"/>
          <a:stretch>
            <a:fillRect/>
          </a:stretch>
        </p:blipFill>
        <p:spPr>
          <a:xfrm>
            <a:off x="1334743" y="369888"/>
            <a:ext cx="10292107" cy="6051550"/>
          </a:xfrm>
          <a:prstGeom prst="rect">
            <a:avLst/>
          </a:prstGeom>
        </p:spPr>
      </p:pic>
    </p:spTree>
    <p:extLst>
      <p:ext uri="{BB962C8B-B14F-4D97-AF65-F5344CB8AC3E}">
        <p14:creationId xmlns:p14="http://schemas.microsoft.com/office/powerpoint/2010/main" val="31348671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27125" y="342900"/>
            <a:ext cx="10748963" cy="6463308"/>
          </a:xfrm>
          <a:prstGeom prst="rect">
            <a:avLst/>
          </a:prstGeom>
        </p:spPr>
        <p:txBody>
          <a:bodyPr rtlCol="0">
            <a:spAutoFit/>
          </a:bodyPr>
          <a:lstStyle/>
          <a:p>
            <a:r>
              <a:rPr lang="en-US" b="1" i="1" dirty="0">
                <a:latin typeface="Franklin Gothic Book" charset="0"/>
              </a:rPr>
              <a:t> </a:t>
            </a:r>
            <a:r>
              <a:rPr lang="en-US" b="1" i="1" u="sng"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b="1" i="1" u="sng"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b="1" i="1" u="sng"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a:p>
            <a:endParaRPr lang="en-US" dirty="0">
              <a:latin typeface="Franklin Gothic Book" charset="0"/>
            </a:endParaRPr>
          </a:p>
          <a:p>
            <a:r>
              <a:rPr lang="en-US" b="1" i="1" u="sng" dirty="0">
                <a:latin typeface="Franklin Gothic Book" charset="0"/>
              </a:rPr>
              <a:t>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 The quick brown fox jumps over the lazy dog.</a:t>
            </a:r>
          </a:p>
        </p:txBody>
      </p:sp>
    </p:spTree>
    <p:extLst>
      <p:ext uri="{BB962C8B-B14F-4D97-AF65-F5344CB8AC3E}">
        <p14:creationId xmlns:p14="http://schemas.microsoft.com/office/powerpoint/2010/main" val="1023665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jpg"/>
          <p:cNvPicPr>
            <a:picLocks noChangeAspect="1"/>
          </p:cNvPicPr>
          <p:nvPr/>
        </p:nvPicPr>
        <p:blipFill>
          <a:blip r:embed="rId3"/>
          <a:stretch>
            <a:fillRect/>
          </a:stretch>
        </p:blipFill>
        <p:spPr>
          <a:xfrm rot="5400000">
            <a:off x="3193921" y="336271"/>
            <a:ext cx="6310312" cy="6187721"/>
          </a:xfrm>
          <a:prstGeom prst="rect">
            <a:avLst/>
          </a:prstGeom>
        </p:spPr>
      </p:pic>
    </p:spTree>
    <p:extLst>
      <p:ext uri="{BB962C8B-B14F-4D97-AF65-F5344CB8AC3E}">
        <p14:creationId xmlns:p14="http://schemas.microsoft.com/office/powerpoint/2010/main" val="1713217262"/>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TF00001241</Template>
  <TotalTime>0</TotalTime>
  <Words>0</Words>
  <Application>Microsoft Office PowerPoint</Application>
  <PresentationFormat>Widescreen</PresentationFormat>
  <Paragraphs>0</Paragraphs>
  <Slides>20</Slides>
  <Notes>19</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Crop</vt:lpstr>
      <vt:lpstr>UX Performance TEST DOCUMENT</vt:lpstr>
      <vt:lpstr>Overview</vt:lpstr>
      <vt:lpstr>Activities </vt:lpstr>
      <vt:lpstr>PowerPoint Presentation</vt:lpstr>
      <vt:lpstr>Table</vt:lpstr>
      <vt:lpstr>PowerPoint Presentation</vt:lpstr>
      <vt:lpstr>PowerPoint Presentation</vt:lpstr>
      <vt:lpstr>PowerPoint Presentation</vt:lpstr>
      <vt:lpstr>PowerPoint Presentation</vt:lpstr>
      <vt:lpstr>PowerPoint Presentation</vt:lpstr>
      <vt:lpstr>Test Picture with Caption</vt:lpstr>
      <vt:lpstr>PowerPoint Presentation</vt:lpstr>
      <vt:lpstr>PowerPoint Presentation</vt:lpstr>
      <vt:lpstr>PowerPoint Presentation</vt:lpstr>
      <vt:lpstr>PowerPoint Presentation</vt:lpstr>
      <vt:lpstr>Table</vt:lpstr>
      <vt:lpstr>PowerPoint Presentation</vt:lpstr>
      <vt:lpstr>Test Picture with Caption</vt:lpstr>
      <vt:lpstr>PowerPoint Presentation</vt:lpstr>
      <vt:lpstr>   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 </cp:lastModifiedBy>
  <cp:revision>3</cp:revision>
  <dcterms:created xsi:type="dcterms:W3CDTF">2015-09-21T23:24:45Z</dcterms:created>
  <dcterms:modified xsi:type="dcterms:W3CDTF">2016-07-11T11:22:03Z</dcterms:modified>
</cp:coreProperties>
</file>

<file path=docProps/thumbnail.jpeg>
</file>